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81" r:id="rId2"/>
    <p:sldId id="294" r:id="rId3"/>
    <p:sldId id="286" r:id="rId4"/>
    <p:sldId id="1955" r:id="rId5"/>
    <p:sldId id="296" r:id="rId6"/>
    <p:sldId id="1946" r:id="rId7"/>
    <p:sldId id="1947" r:id="rId8"/>
    <p:sldId id="1948" r:id="rId9"/>
    <p:sldId id="1949" r:id="rId10"/>
    <p:sldId id="1951" r:id="rId11"/>
    <p:sldId id="1952" r:id="rId12"/>
    <p:sldId id="309" r:id="rId13"/>
    <p:sldId id="1954" r:id="rId14"/>
    <p:sldId id="1943" r:id="rId15"/>
    <p:sldId id="1953" r:id="rId16"/>
    <p:sldId id="315" r:id="rId17"/>
    <p:sldId id="316" r:id="rId18"/>
    <p:sldId id="328" r:id="rId19"/>
    <p:sldId id="331" r:id="rId20"/>
    <p:sldId id="321" r:id="rId21"/>
    <p:sldId id="256" r:id="rId22"/>
    <p:sldId id="283" r:id="rId23"/>
    <p:sldId id="333" r:id="rId24"/>
    <p:sldId id="335" r:id="rId25"/>
    <p:sldId id="336" r:id="rId26"/>
    <p:sldId id="337" r:id="rId27"/>
    <p:sldId id="1956" r:id="rId28"/>
    <p:sldId id="1957" r:id="rId29"/>
    <p:sldId id="285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53"/>
    <p:restoredTop sz="94656"/>
  </p:normalViewPr>
  <p:slideViewPr>
    <p:cSldViewPr snapToGrid="0">
      <p:cViewPr varScale="1">
        <p:scale>
          <a:sx n="78" d="100"/>
          <a:sy n="78" d="100"/>
        </p:scale>
        <p:origin x="533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6_2">
  <dgm:title val=""/>
  <dgm:desc val=""/>
  <dgm:catLst>
    <dgm:cat type="accent6" pri="16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671AF9F-3B09-4BBF-A91C-C48BE9FB3D56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6_2" csCatId="accent6" phldr="1"/>
      <dgm:spPr/>
      <dgm:t>
        <a:bodyPr/>
        <a:lstStyle/>
        <a:p>
          <a:endParaRPr lang="en-US"/>
        </a:p>
      </dgm:t>
    </dgm:pt>
    <dgm:pt modelId="{81258D43-FC27-48CF-9C2F-A81BC4107285}">
      <dgm:prSet custT="1"/>
      <dgm:spPr/>
      <dgm:t>
        <a:bodyPr/>
        <a:lstStyle/>
        <a:p>
          <a:r>
            <a:rPr lang="en-US" sz="2000" dirty="0"/>
            <a:t>Correlation between stocks from different sectors in the portfolio across different timelines</a:t>
          </a:r>
        </a:p>
      </dgm:t>
    </dgm:pt>
    <dgm:pt modelId="{19ABD6B8-5EF1-47BE-A081-3BA76110B8C1}" type="parTrans" cxnId="{CE73E3F6-03D7-4EE9-B2C4-38766B3FBC9F}">
      <dgm:prSet/>
      <dgm:spPr/>
      <dgm:t>
        <a:bodyPr/>
        <a:lstStyle/>
        <a:p>
          <a:endParaRPr lang="en-US"/>
        </a:p>
      </dgm:t>
    </dgm:pt>
    <dgm:pt modelId="{6153566E-70F3-4503-8306-3CB07E22D8BB}" type="sibTrans" cxnId="{CE73E3F6-03D7-4EE9-B2C4-38766B3FBC9F}">
      <dgm:prSet/>
      <dgm:spPr/>
      <dgm:t>
        <a:bodyPr/>
        <a:lstStyle/>
        <a:p>
          <a:endParaRPr lang="en-US"/>
        </a:p>
      </dgm:t>
    </dgm:pt>
    <dgm:pt modelId="{6C337593-3A4D-45B5-B7F0-A47E4BFDA2EA}">
      <dgm:prSet custT="1"/>
      <dgm:spPr/>
      <dgm:t>
        <a:bodyPr/>
        <a:lstStyle/>
        <a:p>
          <a:r>
            <a:rPr lang="en-US" sz="2000" dirty="0"/>
            <a:t>Market regimes</a:t>
          </a:r>
        </a:p>
      </dgm:t>
    </dgm:pt>
    <dgm:pt modelId="{B81D3789-8326-4549-87B2-292844B81DAB}" type="parTrans" cxnId="{54A73CD2-AB6A-4273-9164-399EAF28368B}">
      <dgm:prSet/>
      <dgm:spPr/>
      <dgm:t>
        <a:bodyPr/>
        <a:lstStyle/>
        <a:p>
          <a:endParaRPr lang="en-US"/>
        </a:p>
      </dgm:t>
    </dgm:pt>
    <dgm:pt modelId="{B20085A3-E2BC-40FE-BE95-B4093CB3B836}" type="sibTrans" cxnId="{54A73CD2-AB6A-4273-9164-399EAF28368B}">
      <dgm:prSet/>
      <dgm:spPr/>
      <dgm:t>
        <a:bodyPr/>
        <a:lstStyle/>
        <a:p>
          <a:endParaRPr lang="en-US"/>
        </a:p>
      </dgm:t>
    </dgm:pt>
    <dgm:pt modelId="{7FC7EA28-DC09-4888-9F33-202931096B81}">
      <dgm:prSet custT="1"/>
      <dgm:spPr/>
      <dgm:t>
        <a:bodyPr/>
        <a:lstStyle/>
        <a:p>
          <a:r>
            <a:rPr lang="en-US" sz="2000" dirty="0"/>
            <a:t>Portfolio Optimization </a:t>
          </a:r>
        </a:p>
      </dgm:t>
    </dgm:pt>
    <dgm:pt modelId="{59D35EE0-5C40-4D97-8BDC-B1F68B01ABB7}" type="parTrans" cxnId="{2174B858-A8DA-4C27-9F23-BA095845FFF6}">
      <dgm:prSet/>
      <dgm:spPr/>
      <dgm:t>
        <a:bodyPr/>
        <a:lstStyle/>
        <a:p>
          <a:endParaRPr lang="en-US"/>
        </a:p>
      </dgm:t>
    </dgm:pt>
    <dgm:pt modelId="{B15BC674-40D5-4B44-B7E3-63F5B3244386}" type="sibTrans" cxnId="{2174B858-A8DA-4C27-9F23-BA095845FFF6}">
      <dgm:prSet/>
      <dgm:spPr/>
      <dgm:t>
        <a:bodyPr/>
        <a:lstStyle/>
        <a:p>
          <a:endParaRPr lang="en-US"/>
        </a:p>
      </dgm:t>
    </dgm:pt>
    <dgm:pt modelId="{733F77D8-6A0A-4A8B-9F73-7110331D98EE}" type="pres">
      <dgm:prSet presAssocID="{0671AF9F-3B09-4BBF-A91C-C48BE9FB3D56}" presName="root" presStyleCnt="0">
        <dgm:presLayoutVars>
          <dgm:dir/>
          <dgm:resizeHandles val="exact"/>
        </dgm:presLayoutVars>
      </dgm:prSet>
      <dgm:spPr/>
    </dgm:pt>
    <dgm:pt modelId="{B0117423-3340-4A72-BA9B-B5F96BAC2F63}" type="pres">
      <dgm:prSet presAssocID="{81258D43-FC27-48CF-9C2F-A81BC4107285}" presName="compNode" presStyleCnt="0"/>
      <dgm:spPr/>
    </dgm:pt>
    <dgm:pt modelId="{A86C7F7E-6498-46B2-B37F-8015C54EAA48}" type="pres">
      <dgm:prSet presAssocID="{81258D43-FC27-48CF-9C2F-A81BC4107285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imeline"/>
        </a:ext>
      </dgm:extLst>
    </dgm:pt>
    <dgm:pt modelId="{CF385C6D-A3D9-42EC-ADE9-DA7AFA914570}" type="pres">
      <dgm:prSet presAssocID="{81258D43-FC27-48CF-9C2F-A81BC4107285}" presName="spaceRect" presStyleCnt="0"/>
      <dgm:spPr/>
    </dgm:pt>
    <dgm:pt modelId="{AAD3C044-CD56-454C-88CB-84F4ECCDA8C9}" type="pres">
      <dgm:prSet presAssocID="{81258D43-FC27-48CF-9C2F-A81BC4107285}" presName="textRect" presStyleLbl="revTx" presStyleIdx="0" presStyleCnt="3">
        <dgm:presLayoutVars>
          <dgm:chMax val="1"/>
          <dgm:chPref val="1"/>
        </dgm:presLayoutVars>
      </dgm:prSet>
      <dgm:spPr/>
    </dgm:pt>
    <dgm:pt modelId="{34EE7013-230E-4B2E-B8D9-82F35EC521A5}" type="pres">
      <dgm:prSet presAssocID="{6153566E-70F3-4503-8306-3CB07E22D8BB}" presName="sibTrans" presStyleCnt="0"/>
      <dgm:spPr/>
    </dgm:pt>
    <dgm:pt modelId="{803259E2-12E5-4A96-9B80-16E8FECD2E20}" type="pres">
      <dgm:prSet presAssocID="{6C337593-3A4D-45B5-B7F0-A47E4BFDA2EA}" presName="compNode" presStyleCnt="0"/>
      <dgm:spPr/>
    </dgm:pt>
    <dgm:pt modelId="{FFC33B66-960F-4A52-B685-A3C4FBFD6B1C}" type="pres">
      <dgm:prSet presAssocID="{6C337593-3A4D-45B5-B7F0-A47E4BFDA2EA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rket"/>
        </a:ext>
      </dgm:extLst>
    </dgm:pt>
    <dgm:pt modelId="{442DE500-BEDE-4828-AA8E-6333826BF838}" type="pres">
      <dgm:prSet presAssocID="{6C337593-3A4D-45B5-B7F0-A47E4BFDA2EA}" presName="spaceRect" presStyleCnt="0"/>
      <dgm:spPr/>
    </dgm:pt>
    <dgm:pt modelId="{8EF95D32-C8B0-49EC-9BA3-878574814304}" type="pres">
      <dgm:prSet presAssocID="{6C337593-3A4D-45B5-B7F0-A47E4BFDA2EA}" presName="textRect" presStyleLbl="revTx" presStyleIdx="1" presStyleCnt="3">
        <dgm:presLayoutVars>
          <dgm:chMax val="1"/>
          <dgm:chPref val="1"/>
        </dgm:presLayoutVars>
      </dgm:prSet>
      <dgm:spPr/>
    </dgm:pt>
    <dgm:pt modelId="{A6BEFBC8-4000-49F5-83D7-0A6B53E00607}" type="pres">
      <dgm:prSet presAssocID="{B20085A3-E2BC-40FE-BE95-B4093CB3B836}" presName="sibTrans" presStyleCnt="0"/>
      <dgm:spPr/>
    </dgm:pt>
    <dgm:pt modelId="{5F32AECB-677E-4E85-A15E-D95B776D79D0}" type="pres">
      <dgm:prSet presAssocID="{7FC7EA28-DC09-4888-9F33-202931096B81}" presName="compNode" presStyleCnt="0"/>
      <dgm:spPr/>
    </dgm:pt>
    <dgm:pt modelId="{BB15DDA4-C1C7-4DE6-867A-68D106FBE057}" type="pres">
      <dgm:prSet presAssocID="{7FC7EA28-DC09-4888-9F33-202931096B81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RM Customer Insights App"/>
        </a:ext>
      </dgm:extLst>
    </dgm:pt>
    <dgm:pt modelId="{482AD906-81D5-481E-8B7E-EC3F32F1F507}" type="pres">
      <dgm:prSet presAssocID="{7FC7EA28-DC09-4888-9F33-202931096B81}" presName="spaceRect" presStyleCnt="0"/>
      <dgm:spPr/>
    </dgm:pt>
    <dgm:pt modelId="{6C1A891C-4AA9-4B20-B625-BA9E6314DFE1}" type="pres">
      <dgm:prSet presAssocID="{7FC7EA28-DC09-4888-9F33-202931096B81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5ADB7C1A-8A85-441F-A552-32E17341E64C}" type="presOf" srcId="{0671AF9F-3B09-4BBF-A91C-C48BE9FB3D56}" destId="{733F77D8-6A0A-4A8B-9F73-7110331D98EE}" srcOrd="0" destOrd="0" presId="urn:microsoft.com/office/officeart/2018/2/layout/IconLabelList"/>
    <dgm:cxn modelId="{2FA8A22F-F024-4C79-8104-1EF4E69F2DCC}" type="presOf" srcId="{6C337593-3A4D-45B5-B7F0-A47E4BFDA2EA}" destId="{8EF95D32-C8B0-49EC-9BA3-878574814304}" srcOrd="0" destOrd="0" presId="urn:microsoft.com/office/officeart/2018/2/layout/IconLabelList"/>
    <dgm:cxn modelId="{97C78152-3334-4047-B432-9DCEAB4C61C0}" type="presOf" srcId="{81258D43-FC27-48CF-9C2F-A81BC4107285}" destId="{AAD3C044-CD56-454C-88CB-84F4ECCDA8C9}" srcOrd="0" destOrd="0" presId="urn:microsoft.com/office/officeart/2018/2/layout/IconLabelList"/>
    <dgm:cxn modelId="{2174B858-A8DA-4C27-9F23-BA095845FFF6}" srcId="{0671AF9F-3B09-4BBF-A91C-C48BE9FB3D56}" destId="{7FC7EA28-DC09-4888-9F33-202931096B81}" srcOrd="2" destOrd="0" parTransId="{59D35EE0-5C40-4D97-8BDC-B1F68B01ABB7}" sibTransId="{B15BC674-40D5-4B44-B7E3-63F5B3244386}"/>
    <dgm:cxn modelId="{54A73CD2-AB6A-4273-9164-399EAF28368B}" srcId="{0671AF9F-3B09-4BBF-A91C-C48BE9FB3D56}" destId="{6C337593-3A4D-45B5-B7F0-A47E4BFDA2EA}" srcOrd="1" destOrd="0" parTransId="{B81D3789-8326-4549-87B2-292844B81DAB}" sibTransId="{B20085A3-E2BC-40FE-BE95-B4093CB3B836}"/>
    <dgm:cxn modelId="{CE73E3F6-03D7-4EE9-B2C4-38766B3FBC9F}" srcId="{0671AF9F-3B09-4BBF-A91C-C48BE9FB3D56}" destId="{81258D43-FC27-48CF-9C2F-A81BC4107285}" srcOrd="0" destOrd="0" parTransId="{19ABD6B8-5EF1-47BE-A081-3BA76110B8C1}" sibTransId="{6153566E-70F3-4503-8306-3CB07E22D8BB}"/>
    <dgm:cxn modelId="{47462EFD-1434-4CA5-93FD-AB9CA07CB81E}" type="presOf" srcId="{7FC7EA28-DC09-4888-9F33-202931096B81}" destId="{6C1A891C-4AA9-4B20-B625-BA9E6314DFE1}" srcOrd="0" destOrd="0" presId="urn:microsoft.com/office/officeart/2018/2/layout/IconLabelList"/>
    <dgm:cxn modelId="{E669CB2D-16B1-4E57-89EE-B144D99DA457}" type="presParOf" srcId="{733F77D8-6A0A-4A8B-9F73-7110331D98EE}" destId="{B0117423-3340-4A72-BA9B-B5F96BAC2F63}" srcOrd="0" destOrd="0" presId="urn:microsoft.com/office/officeart/2018/2/layout/IconLabelList"/>
    <dgm:cxn modelId="{26BDF43B-57BE-4672-B742-EFF27C0520F8}" type="presParOf" srcId="{B0117423-3340-4A72-BA9B-B5F96BAC2F63}" destId="{A86C7F7E-6498-46B2-B37F-8015C54EAA48}" srcOrd="0" destOrd="0" presId="urn:microsoft.com/office/officeart/2018/2/layout/IconLabelList"/>
    <dgm:cxn modelId="{4BD80536-C1EC-4CD8-A898-4F89EF9E20B1}" type="presParOf" srcId="{B0117423-3340-4A72-BA9B-B5F96BAC2F63}" destId="{CF385C6D-A3D9-42EC-ADE9-DA7AFA914570}" srcOrd="1" destOrd="0" presId="urn:microsoft.com/office/officeart/2018/2/layout/IconLabelList"/>
    <dgm:cxn modelId="{94CC1F63-56E4-42CD-B810-CB80C487CBB1}" type="presParOf" srcId="{B0117423-3340-4A72-BA9B-B5F96BAC2F63}" destId="{AAD3C044-CD56-454C-88CB-84F4ECCDA8C9}" srcOrd="2" destOrd="0" presId="urn:microsoft.com/office/officeart/2018/2/layout/IconLabelList"/>
    <dgm:cxn modelId="{81E0E31D-0001-4445-BCA8-8DA764FA8873}" type="presParOf" srcId="{733F77D8-6A0A-4A8B-9F73-7110331D98EE}" destId="{34EE7013-230E-4B2E-B8D9-82F35EC521A5}" srcOrd="1" destOrd="0" presId="urn:microsoft.com/office/officeart/2018/2/layout/IconLabelList"/>
    <dgm:cxn modelId="{6F135120-BD48-4B0C-B4D4-F5889DD1088F}" type="presParOf" srcId="{733F77D8-6A0A-4A8B-9F73-7110331D98EE}" destId="{803259E2-12E5-4A96-9B80-16E8FECD2E20}" srcOrd="2" destOrd="0" presId="urn:microsoft.com/office/officeart/2018/2/layout/IconLabelList"/>
    <dgm:cxn modelId="{158865B2-0055-4BB9-A812-6C6EE051808E}" type="presParOf" srcId="{803259E2-12E5-4A96-9B80-16E8FECD2E20}" destId="{FFC33B66-960F-4A52-B685-A3C4FBFD6B1C}" srcOrd="0" destOrd="0" presId="urn:microsoft.com/office/officeart/2018/2/layout/IconLabelList"/>
    <dgm:cxn modelId="{F3523665-82C0-496B-9611-9DEB49E28272}" type="presParOf" srcId="{803259E2-12E5-4A96-9B80-16E8FECD2E20}" destId="{442DE500-BEDE-4828-AA8E-6333826BF838}" srcOrd="1" destOrd="0" presId="urn:microsoft.com/office/officeart/2018/2/layout/IconLabelList"/>
    <dgm:cxn modelId="{58154484-FB23-46D2-BFAA-49652B6C9B66}" type="presParOf" srcId="{803259E2-12E5-4A96-9B80-16E8FECD2E20}" destId="{8EF95D32-C8B0-49EC-9BA3-878574814304}" srcOrd="2" destOrd="0" presId="urn:microsoft.com/office/officeart/2018/2/layout/IconLabelList"/>
    <dgm:cxn modelId="{9D304241-0595-4A92-9240-953204F9A66F}" type="presParOf" srcId="{733F77D8-6A0A-4A8B-9F73-7110331D98EE}" destId="{A6BEFBC8-4000-49F5-83D7-0A6B53E00607}" srcOrd="3" destOrd="0" presId="urn:microsoft.com/office/officeart/2018/2/layout/IconLabelList"/>
    <dgm:cxn modelId="{F85CDB1E-39A3-494D-AA5F-793DD3BAA36F}" type="presParOf" srcId="{733F77D8-6A0A-4A8B-9F73-7110331D98EE}" destId="{5F32AECB-677E-4E85-A15E-D95B776D79D0}" srcOrd="4" destOrd="0" presId="urn:microsoft.com/office/officeart/2018/2/layout/IconLabelList"/>
    <dgm:cxn modelId="{B55AFD0B-C4B4-4C06-9D10-F0876DD8EFC7}" type="presParOf" srcId="{5F32AECB-677E-4E85-A15E-D95B776D79D0}" destId="{BB15DDA4-C1C7-4DE6-867A-68D106FBE057}" srcOrd="0" destOrd="0" presId="urn:microsoft.com/office/officeart/2018/2/layout/IconLabelList"/>
    <dgm:cxn modelId="{26C02C59-801E-4CB0-8F0A-6B2C2560C698}" type="presParOf" srcId="{5F32AECB-677E-4E85-A15E-D95B776D79D0}" destId="{482AD906-81D5-481E-8B7E-EC3F32F1F507}" srcOrd="1" destOrd="0" presId="urn:microsoft.com/office/officeart/2018/2/layout/IconLabelList"/>
    <dgm:cxn modelId="{68AB7DED-475C-456B-9224-2B3860B649A1}" type="presParOf" srcId="{5F32AECB-677E-4E85-A15E-D95B776D79D0}" destId="{6C1A891C-4AA9-4B20-B625-BA9E6314DFE1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A2F708A-E983-45D6-A447-BF4E282FF293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CCBFB64-47D4-43A7-A3D1-02F15BA15675}">
      <dgm:prSet/>
      <dgm:spPr/>
      <dgm:t>
        <a:bodyPr/>
        <a:lstStyle/>
        <a:p>
          <a:r>
            <a:rPr lang="en-US"/>
            <a:t>Data Source - Bloomberg</a:t>
          </a:r>
        </a:p>
      </dgm:t>
    </dgm:pt>
    <dgm:pt modelId="{0EE74FB5-1E47-44D4-975F-EB26E3045A60}" type="parTrans" cxnId="{30B679F2-A1D2-4BB3-8C67-392702EE2805}">
      <dgm:prSet/>
      <dgm:spPr/>
      <dgm:t>
        <a:bodyPr/>
        <a:lstStyle/>
        <a:p>
          <a:endParaRPr lang="en-US"/>
        </a:p>
      </dgm:t>
    </dgm:pt>
    <dgm:pt modelId="{D67870FD-1E44-41A4-A785-27E4B5D68596}" type="sibTrans" cxnId="{30B679F2-A1D2-4BB3-8C67-392702EE2805}">
      <dgm:prSet/>
      <dgm:spPr/>
      <dgm:t>
        <a:bodyPr/>
        <a:lstStyle/>
        <a:p>
          <a:endParaRPr lang="en-US"/>
        </a:p>
      </dgm:t>
    </dgm:pt>
    <dgm:pt modelId="{A878696F-3D15-4F06-A6B7-51AB64C560A1}">
      <dgm:prSet/>
      <dgm:spPr/>
      <dgm:t>
        <a:bodyPr/>
        <a:lstStyle/>
        <a:p>
          <a:r>
            <a:rPr lang="en-US" dirty="0"/>
            <a:t>Network Analysis and Correlation matrices for Correlation</a:t>
          </a:r>
        </a:p>
      </dgm:t>
    </dgm:pt>
    <dgm:pt modelId="{436B7AD8-C1FB-495E-8882-67E6487B30B1}" type="parTrans" cxnId="{72B85203-CD14-4870-8287-43C4F2F0B16C}">
      <dgm:prSet/>
      <dgm:spPr/>
      <dgm:t>
        <a:bodyPr/>
        <a:lstStyle/>
        <a:p>
          <a:endParaRPr lang="en-US"/>
        </a:p>
      </dgm:t>
    </dgm:pt>
    <dgm:pt modelId="{29846FB4-C622-4BE9-86C3-F3801A16BC47}" type="sibTrans" cxnId="{72B85203-CD14-4870-8287-43C4F2F0B16C}">
      <dgm:prSet/>
      <dgm:spPr/>
      <dgm:t>
        <a:bodyPr/>
        <a:lstStyle/>
        <a:p>
          <a:endParaRPr lang="en-US"/>
        </a:p>
      </dgm:t>
    </dgm:pt>
    <dgm:pt modelId="{5468F492-AA99-4243-8BB5-BEBFC89E39F2}">
      <dgm:prSet/>
      <dgm:spPr/>
      <dgm:t>
        <a:bodyPr/>
        <a:lstStyle/>
        <a:p>
          <a:r>
            <a:rPr lang="en-US"/>
            <a:t>Clustering for Asset Grouping</a:t>
          </a:r>
        </a:p>
      </dgm:t>
    </dgm:pt>
    <dgm:pt modelId="{4E4E8BEC-2681-46F3-9809-8B1102168295}" type="parTrans" cxnId="{63B02255-C2C3-4C86-A29D-6741B9FB6BE0}">
      <dgm:prSet/>
      <dgm:spPr/>
      <dgm:t>
        <a:bodyPr/>
        <a:lstStyle/>
        <a:p>
          <a:endParaRPr lang="en-US"/>
        </a:p>
      </dgm:t>
    </dgm:pt>
    <dgm:pt modelId="{F75598C0-0D73-4830-A80B-D95E01218751}" type="sibTrans" cxnId="{63B02255-C2C3-4C86-A29D-6741B9FB6BE0}">
      <dgm:prSet/>
      <dgm:spPr/>
      <dgm:t>
        <a:bodyPr/>
        <a:lstStyle/>
        <a:p>
          <a:endParaRPr lang="en-US"/>
        </a:p>
      </dgm:t>
    </dgm:pt>
    <dgm:pt modelId="{AAAFE69F-067D-48B8-9321-D16B162BAF55}">
      <dgm:prSet/>
      <dgm:spPr/>
      <dgm:t>
        <a:bodyPr/>
        <a:lstStyle/>
        <a:p>
          <a:r>
            <a:rPr lang="en-US"/>
            <a:t>GMV and MVO methods for computing weights</a:t>
          </a:r>
        </a:p>
      </dgm:t>
    </dgm:pt>
    <dgm:pt modelId="{7F97EC82-C0D4-4750-8D4C-70C5B9C0D1EC}" type="parTrans" cxnId="{C2047CEE-EED7-4AEF-B4B0-A2861C5B7B0A}">
      <dgm:prSet/>
      <dgm:spPr/>
      <dgm:t>
        <a:bodyPr/>
        <a:lstStyle/>
        <a:p>
          <a:endParaRPr lang="en-US"/>
        </a:p>
      </dgm:t>
    </dgm:pt>
    <dgm:pt modelId="{2FA75C06-0E78-4A36-A606-2E29D68886E2}" type="sibTrans" cxnId="{C2047CEE-EED7-4AEF-B4B0-A2861C5B7B0A}">
      <dgm:prSet/>
      <dgm:spPr/>
      <dgm:t>
        <a:bodyPr/>
        <a:lstStyle/>
        <a:p>
          <a:endParaRPr lang="en-US"/>
        </a:p>
      </dgm:t>
    </dgm:pt>
    <dgm:pt modelId="{2DCB449F-2048-47E0-A6CB-4216ACEBFA8E}">
      <dgm:prSet/>
      <dgm:spPr/>
      <dgm:t>
        <a:bodyPr/>
        <a:lstStyle/>
        <a:p>
          <a:r>
            <a:rPr lang="en-US"/>
            <a:t>Comparing the optimized portfolio with the benchmark</a:t>
          </a:r>
        </a:p>
      </dgm:t>
    </dgm:pt>
    <dgm:pt modelId="{F0E9929D-21F4-45C3-8785-0C40082CE709}" type="parTrans" cxnId="{FA765D11-24A6-406F-AC83-A51FB1DB100E}">
      <dgm:prSet/>
      <dgm:spPr/>
      <dgm:t>
        <a:bodyPr/>
        <a:lstStyle/>
        <a:p>
          <a:endParaRPr lang="en-US"/>
        </a:p>
      </dgm:t>
    </dgm:pt>
    <dgm:pt modelId="{D7BD8EE6-DE04-442D-87AE-03C56A45D7E1}" type="sibTrans" cxnId="{FA765D11-24A6-406F-AC83-A51FB1DB100E}">
      <dgm:prSet/>
      <dgm:spPr/>
      <dgm:t>
        <a:bodyPr/>
        <a:lstStyle/>
        <a:p>
          <a:endParaRPr lang="en-US"/>
        </a:p>
      </dgm:t>
    </dgm:pt>
    <dgm:pt modelId="{CAC71190-5A6F-41A7-85C2-650B5F06078B}" type="pres">
      <dgm:prSet presAssocID="{BA2F708A-E983-45D6-A447-BF4E282FF293}" presName="outerComposite" presStyleCnt="0">
        <dgm:presLayoutVars>
          <dgm:chMax val="5"/>
          <dgm:dir/>
          <dgm:resizeHandles val="exact"/>
        </dgm:presLayoutVars>
      </dgm:prSet>
      <dgm:spPr/>
    </dgm:pt>
    <dgm:pt modelId="{E97AC15F-22F8-4CA6-91EE-FF54E5E7D644}" type="pres">
      <dgm:prSet presAssocID="{BA2F708A-E983-45D6-A447-BF4E282FF293}" presName="dummyMaxCanvas" presStyleCnt="0">
        <dgm:presLayoutVars/>
      </dgm:prSet>
      <dgm:spPr/>
    </dgm:pt>
    <dgm:pt modelId="{A79FCF29-233B-48E3-B645-3F32097C73B5}" type="pres">
      <dgm:prSet presAssocID="{BA2F708A-E983-45D6-A447-BF4E282FF293}" presName="FiveNodes_1" presStyleLbl="node1" presStyleIdx="0" presStyleCnt="5">
        <dgm:presLayoutVars>
          <dgm:bulletEnabled val="1"/>
        </dgm:presLayoutVars>
      </dgm:prSet>
      <dgm:spPr/>
    </dgm:pt>
    <dgm:pt modelId="{3149CBA5-3C98-4B54-A88C-C6DB0768F4F7}" type="pres">
      <dgm:prSet presAssocID="{BA2F708A-E983-45D6-A447-BF4E282FF293}" presName="FiveNodes_2" presStyleLbl="node1" presStyleIdx="1" presStyleCnt="5">
        <dgm:presLayoutVars>
          <dgm:bulletEnabled val="1"/>
        </dgm:presLayoutVars>
      </dgm:prSet>
      <dgm:spPr/>
    </dgm:pt>
    <dgm:pt modelId="{ED03EC1A-B2D7-41A2-B29C-996A851143F3}" type="pres">
      <dgm:prSet presAssocID="{BA2F708A-E983-45D6-A447-BF4E282FF293}" presName="FiveNodes_3" presStyleLbl="node1" presStyleIdx="2" presStyleCnt="5">
        <dgm:presLayoutVars>
          <dgm:bulletEnabled val="1"/>
        </dgm:presLayoutVars>
      </dgm:prSet>
      <dgm:spPr/>
    </dgm:pt>
    <dgm:pt modelId="{337677E9-5C77-4BD3-A744-66EB83904798}" type="pres">
      <dgm:prSet presAssocID="{BA2F708A-E983-45D6-A447-BF4E282FF293}" presName="FiveNodes_4" presStyleLbl="node1" presStyleIdx="3" presStyleCnt="5">
        <dgm:presLayoutVars>
          <dgm:bulletEnabled val="1"/>
        </dgm:presLayoutVars>
      </dgm:prSet>
      <dgm:spPr/>
    </dgm:pt>
    <dgm:pt modelId="{3059C2A1-6216-40B9-A890-4A231DBD5072}" type="pres">
      <dgm:prSet presAssocID="{BA2F708A-E983-45D6-A447-BF4E282FF293}" presName="FiveNodes_5" presStyleLbl="node1" presStyleIdx="4" presStyleCnt="5">
        <dgm:presLayoutVars>
          <dgm:bulletEnabled val="1"/>
        </dgm:presLayoutVars>
      </dgm:prSet>
      <dgm:spPr/>
    </dgm:pt>
    <dgm:pt modelId="{F745D7C3-FC8B-4814-9F18-ED3591B662C7}" type="pres">
      <dgm:prSet presAssocID="{BA2F708A-E983-45D6-A447-BF4E282FF293}" presName="FiveConn_1-2" presStyleLbl="fgAccFollowNode1" presStyleIdx="0" presStyleCnt="4">
        <dgm:presLayoutVars>
          <dgm:bulletEnabled val="1"/>
        </dgm:presLayoutVars>
      </dgm:prSet>
      <dgm:spPr/>
    </dgm:pt>
    <dgm:pt modelId="{40CF77BF-869B-45A1-A7CD-A09D7DD715C6}" type="pres">
      <dgm:prSet presAssocID="{BA2F708A-E983-45D6-A447-BF4E282FF293}" presName="FiveConn_2-3" presStyleLbl="fgAccFollowNode1" presStyleIdx="1" presStyleCnt="4">
        <dgm:presLayoutVars>
          <dgm:bulletEnabled val="1"/>
        </dgm:presLayoutVars>
      </dgm:prSet>
      <dgm:spPr/>
    </dgm:pt>
    <dgm:pt modelId="{768CFFAE-19BF-4D2D-8E36-93B6385C9CE4}" type="pres">
      <dgm:prSet presAssocID="{BA2F708A-E983-45D6-A447-BF4E282FF293}" presName="FiveConn_3-4" presStyleLbl="fgAccFollowNode1" presStyleIdx="2" presStyleCnt="4">
        <dgm:presLayoutVars>
          <dgm:bulletEnabled val="1"/>
        </dgm:presLayoutVars>
      </dgm:prSet>
      <dgm:spPr/>
    </dgm:pt>
    <dgm:pt modelId="{6E9DC71C-AFB1-4F00-BF15-5C0808CEEF46}" type="pres">
      <dgm:prSet presAssocID="{BA2F708A-E983-45D6-A447-BF4E282FF293}" presName="FiveConn_4-5" presStyleLbl="fgAccFollowNode1" presStyleIdx="3" presStyleCnt="4">
        <dgm:presLayoutVars>
          <dgm:bulletEnabled val="1"/>
        </dgm:presLayoutVars>
      </dgm:prSet>
      <dgm:spPr/>
    </dgm:pt>
    <dgm:pt modelId="{B1C332D5-ACD0-4207-AF48-6B713F8507ED}" type="pres">
      <dgm:prSet presAssocID="{BA2F708A-E983-45D6-A447-BF4E282FF293}" presName="FiveNodes_1_text" presStyleLbl="node1" presStyleIdx="4" presStyleCnt="5">
        <dgm:presLayoutVars>
          <dgm:bulletEnabled val="1"/>
        </dgm:presLayoutVars>
      </dgm:prSet>
      <dgm:spPr/>
    </dgm:pt>
    <dgm:pt modelId="{C7294A32-098C-4FE2-92A8-C6129A2B3D7A}" type="pres">
      <dgm:prSet presAssocID="{BA2F708A-E983-45D6-A447-BF4E282FF293}" presName="FiveNodes_2_text" presStyleLbl="node1" presStyleIdx="4" presStyleCnt="5">
        <dgm:presLayoutVars>
          <dgm:bulletEnabled val="1"/>
        </dgm:presLayoutVars>
      </dgm:prSet>
      <dgm:spPr/>
    </dgm:pt>
    <dgm:pt modelId="{A699FEF2-8F50-4A22-9C0C-18D06461A2B7}" type="pres">
      <dgm:prSet presAssocID="{BA2F708A-E983-45D6-A447-BF4E282FF293}" presName="FiveNodes_3_text" presStyleLbl="node1" presStyleIdx="4" presStyleCnt="5">
        <dgm:presLayoutVars>
          <dgm:bulletEnabled val="1"/>
        </dgm:presLayoutVars>
      </dgm:prSet>
      <dgm:spPr/>
    </dgm:pt>
    <dgm:pt modelId="{FA21449A-1B0C-4716-A8C2-E1F7BE699B0B}" type="pres">
      <dgm:prSet presAssocID="{BA2F708A-E983-45D6-A447-BF4E282FF293}" presName="FiveNodes_4_text" presStyleLbl="node1" presStyleIdx="4" presStyleCnt="5">
        <dgm:presLayoutVars>
          <dgm:bulletEnabled val="1"/>
        </dgm:presLayoutVars>
      </dgm:prSet>
      <dgm:spPr/>
    </dgm:pt>
    <dgm:pt modelId="{84852887-3D88-4C3C-B5DB-B4206C717972}" type="pres">
      <dgm:prSet presAssocID="{BA2F708A-E983-45D6-A447-BF4E282FF293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72B85203-CD14-4870-8287-43C4F2F0B16C}" srcId="{BA2F708A-E983-45D6-A447-BF4E282FF293}" destId="{A878696F-3D15-4F06-A6B7-51AB64C560A1}" srcOrd="1" destOrd="0" parTransId="{436B7AD8-C1FB-495E-8882-67E6487B30B1}" sibTransId="{29846FB4-C622-4BE9-86C3-F3801A16BC47}"/>
    <dgm:cxn modelId="{FA765D11-24A6-406F-AC83-A51FB1DB100E}" srcId="{BA2F708A-E983-45D6-A447-BF4E282FF293}" destId="{2DCB449F-2048-47E0-A6CB-4216ACEBFA8E}" srcOrd="4" destOrd="0" parTransId="{F0E9929D-21F4-45C3-8785-0C40082CE709}" sibTransId="{D7BD8EE6-DE04-442D-87AE-03C56A45D7E1}"/>
    <dgm:cxn modelId="{2F1EAF12-5D9A-49B9-AC45-C7AF379277C4}" type="presOf" srcId="{5468F492-AA99-4243-8BB5-BEBFC89E39F2}" destId="{A699FEF2-8F50-4A22-9C0C-18D06461A2B7}" srcOrd="1" destOrd="0" presId="urn:microsoft.com/office/officeart/2005/8/layout/vProcess5"/>
    <dgm:cxn modelId="{A3514B1B-C35E-4B46-BC7E-DF0E6A858B9D}" type="presOf" srcId="{ACCBFB64-47D4-43A7-A3D1-02F15BA15675}" destId="{B1C332D5-ACD0-4207-AF48-6B713F8507ED}" srcOrd="1" destOrd="0" presId="urn:microsoft.com/office/officeart/2005/8/layout/vProcess5"/>
    <dgm:cxn modelId="{D5E7B53E-43E3-4DDF-A2A9-5416314E9F9F}" type="presOf" srcId="{ACCBFB64-47D4-43A7-A3D1-02F15BA15675}" destId="{A79FCF29-233B-48E3-B645-3F32097C73B5}" srcOrd="0" destOrd="0" presId="urn:microsoft.com/office/officeart/2005/8/layout/vProcess5"/>
    <dgm:cxn modelId="{8E86F13E-556E-4BD1-9B9B-4E041CD533A6}" type="presOf" srcId="{2FA75C06-0E78-4A36-A606-2E29D68886E2}" destId="{6E9DC71C-AFB1-4F00-BF15-5C0808CEEF46}" srcOrd="0" destOrd="0" presId="urn:microsoft.com/office/officeart/2005/8/layout/vProcess5"/>
    <dgm:cxn modelId="{F7235A48-F703-4AC1-B383-BF870A3D4A8F}" type="presOf" srcId="{D67870FD-1E44-41A4-A785-27E4B5D68596}" destId="{F745D7C3-FC8B-4814-9F18-ED3591B662C7}" srcOrd="0" destOrd="0" presId="urn:microsoft.com/office/officeart/2005/8/layout/vProcess5"/>
    <dgm:cxn modelId="{57FE0B4E-50ED-466A-B042-1B071F28772D}" type="presOf" srcId="{2DCB449F-2048-47E0-A6CB-4216ACEBFA8E}" destId="{3059C2A1-6216-40B9-A890-4A231DBD5072}" srcOrd="0" destOrd="0" presId="urn:microsoft.com/office/officeart/2005/8/layout/vProcess5"/>
    <dgm:cxn modelId="{63B02255-C2C3-4C86-A29D-6741B9FB6BE0}" srcId="{BA2F708A-E983-45D6-A447-BF4E282FF293}" destId="{5468F492-AA99-4243-8BB5-BEBFC89E39F2}" srcOrd="2" destOrd="0" parTransId="{4E4E8BEC-2681-46F3-9809-8B1102168295}" sibTransId="{F75598C0-0D73-4830-A80B-D95E01218751}"/>
    <dgm:cxn modelId="{52AE9C55-3638-40BD-BA80-DABF610F8BDF}" type="presOf" srcId="{AAAFE69F-067D-48B8-9321-D16B162BAF55}" destId="{337677E9-5C77-4BD3-A744-66EB83904798}" srcOrd="0" destOrd="0" presId="urn:microsoft.com/office/officeart/2005/8/layout/vProcess5"/>
    <dgm:cxn modelId="{B871167C-96F1-470C-BDC2-8A3955583047}" type="presOf" srcId="{A878696F-3D15-4F06-A6B7-51AB64C560A1}" destId="{C7294A32-098C-4FE2-92A8-C6129A2B3D7A}" srcOrd="1" destOrd="0" presId="urn:microsoft.com/office/officeart/2005/8/layout/vProcess5"/>
    <dgm:cxn modelId="{65C2088F-E980-4757-934C-F891A963861E}" type="presOf" srcId="{BA2F708A-E983-45D6-A447-BF4E282FF293}" destId="{CAC71190-5A6F-41A7-85C2-650B5F06078B}" srcOrd="0" destOrd="0" presId="urn:microsoft.com/office/officeart/2005/8/layout/vProcess5"/>
    <dgm:cxn modelId="{7D9485B7-CE45-4091-ABEF-ED2F799806F5}" type="presOf" srcId="{A878696F-3D15-4F06-A6B7-51AB64C560A1}" destId="{3149CBA5-3C98-4B54-A88C-C6DB0768F4F7}" srcOrd="0" destOrd="0" presId="urn:microsoft.com/office/officeart/2005/8/layout/vProcess5"/>
    <dgm:cxn modelId="{8BED23B9-1FD0-4131-8900-8B0DDE56EFFD}" type="presOf" srcId="{2DCB449F-2048-47E0-A6CB-4216ACEBFA8E}" destId="{84852887-3D88-4C3C-B5DB-B4206C717972}" srcOrd="1" destOrd="0" presId="urn:microsoft.com/office/officeart/2005/8/layout/vProcess5"/>
    <dgm:cxn modelId="{8915B2CA-7C77-4325-BA69-81FE5A7F6070}" type="presOf" srcId="{5468F492-AA99-4243-8BB5-BEBFC89E39F2}" destId="{ED03EC1A-B2D7-41A2-B29C-996A851143F3}" srcOrd="0" destOrd="0" presId="urn:microsoft.com/office/officeart/2005/8/layout/vProcess5"/>
    <dgm:cxn modelId="{0CD5BDCD-717A-4693-84E0-2BFAB5492906}" type="presOf" srcId="{29846FB4-C622-4BE9-86C3-F3801A16BC47}" destId="{40CF77BF-869B-45A1-A7CD-A09D7DD715C6}" srcOrd="0" destOrd="0" presId="urn:microsoft.com/office/officeart/2005/8/layout/vProcess5"/>
    <dgm:cxn modelId="{36FFE2D5-0687-40A6-B36E-CBCE1E0A7A80}" type="presOf" srcId="{AAAFE69F-067D-48B8-9321-D16B162BAF55}" destId="{FA21449A-1B0C-4716-A8C2-E1F7BE699B0B}" srcOrd="1" destOrd="0" presId="urn:microsoft.com/office/officeart/2005/8/layout/vProcess5"/>
    <dgm:cxn modelId="{043C6AE8-CDD9-4491-BB41-C3FFF49F9C07}" type="presOf" srcId="{F75598C0-0D73-4830-A80B-D95E01218751}" destId="{768CFFAE-19BF-4D2D-8E36-93B6385C9CE4}" srcOrd="0" destOrd="0" presId="urn:microsoft.com/office/officeart/2005/8/layout/vProcess5"/>
    <dgm:cxn modelId="{C2047CEE-EED7-4AEF-B4B0-A2861C5B7B0A}" srcId="{BA2F708A-E983-45D6-A447-BF4E282FF293}" destId="{AAAFE69F-067D-48B8-9321-D16B162BAF55}" srcOrd="3" destOrd="0" parTransId="{7F97EC82-C0D4-4750-8D4C-70C5B9C0D1EC}" sibTransId="{2FA75C06-0E78-4A36-A606-2E29D68886E2}"/>
    <dgm:cxn modelId="{30B679F2-A1D2-4BB3-8C67-392702EE2805}" srcId="{BA2F708A-E983-45D6-A447-BF4E282FF293}" destId="{ACCBFB64-47D4-43A7-A3D1-02F15BA15675}" srcOrd="0" destOrd="0" parTransId="{0EE74FB5-1E47-44D4-975F-EB26E3045A60}" sibTransId="{D67870FD-1E44-41A4-A785-27E4B5D68596}"/>
    <dgm:cxn modelId="{FDFF0D3F-CC08-4531-994B-27BD65342D35}" type="presParOf" srcId="{CAC71190-5A6F-41A7-85C2-650B5F06078B}" destId="{E97AC15F-22F8-4CA6-91EE-FF54E5E7D644}" srcOrd="0" destOrd="0" presId="urn:microsoft.com/office/officeart/2005/8/layout/vProcess5"/>
    <dgm:cxn modelId="{F904C743-ACCD-4F2A-80ED-C5FFE515495A}" type="presParOf" srcId="{CAC71190-5A6F-41A7-85C2-650B5F06078B}" destId="{A79FCF29-233B-48E3-B645-3F32097C73B5}" srcOrd="1" destOrd="0" presId="urn:microsoft.com/office/officeart/2005/8/layout/vProcess5"/>
    <dgm:cxn modelId="{698CC835-B016-4D1D-8939-C3E292C7E4D7}" type="presParOf" srcId="{CAC71190-5A6F-41A7-85C2-650B5F06078B}" destId="{3149CBA5-3C98-4B54-A88C-C6DB0768F4F7}" srcOrd="2" destOrd="0" presId="urn:microsoft.com/office/officeart/2005/8/layout/vProcess5"/>
    <dgm:cxn modelId="{E2C0A96D-3F83-49FA-B536-AAC678C2CA35}" type="presParOf" srcId="{CAC71190-5A6F-41A7-85C2-650B5F06078B}" destId="{ED03EC1A-B2D7-41A2-B29C-996A851143F3}" srcOrd="3" destOrd="0" presId="urn:microsoft.com/office/officeart/2005/8/layout/vProcess5"/>
    <dgm:cxn modelId="{B449D9E0-E8C0-4943-9A42-16E5B51C464D}" type="presParOf" srcId="{CAC71190-5A6F-41A7-85C2-650B5F06078B}" destId="{337677E9-5C77-4BD3-A744-66EB83904798}" srcOrd="4" destOrd="0" presId="urn:microsoft.com/office/officeart/2005/8/layout/vProcess5"/>
    <dgm:cxn modelId="{914D2369-C029-496A-AC29-B33200D8C3F5}" type="presParOf" srcId="{CAC71190-5A6F-41A7-85C2-650B5F06078B}" destId="{3059C2A1-6216-40B9-A890-4A231DBD5072}" srcOrd="5" destOrd="0" presId="urn:microsoft.com/office/officeart/2005/8/layout/vProcess5"/>
    <dgm:cxn modelId="{2C0596D3-368C-40C0-8D63-0EB4422467D7}" type="presParOf" srcId="{CAC71190-5A6F-41A7-85C2-650B5F06078B}" destId="{F745D7C3-FC8B-4814-9F18-ED3591B662C7}" srcOrd="6" destOrd="0" presId="urn:microsoft.com/office/officeart/2005/8/layout/vProcess5"/>
    <dgm:cxn modelId="{5FE69C34-CC77-4AD9-AD9D-160177DCB727}" type="presParOf" srcId="{CAC71190-5A6F-41A7-85C2-650B5F06078B}" destId="{40CF77BF-869B-45A1-A7CD-A09D7DD715C6}" srcOrd="7" destOrd="0" presId="urn:microsoft.com/office/officeart/2005/8/layout/vProcess5"/>
    <dgm:cxn modelId="{AFDF1C3F-C406-4DE1-A255-77F80EA3E159}" type="presParOf" srcId="{CAC71190-5A6F-41A7-85C2-650B5F06078B}" destId="{768CFFAE-19BF-4D2D-8E36-93B6385C9CE4}" srcOrd="8" destOrd="0" presId="urn:microsoft.com/office/officeart/2005/8/layout/vProcess5"/>
    <dgm:cxn modelId="{7A1ACE23-49E2-4CB3-ABCB-4C321BC8E989}" type="presParOf" srcId="{CAC71190-5A6F-41A7-85C2-650B5F06078B}" destId="{6E9DC71C-AFB1-4F00-BF15-5C0808CEEF46}" srcOrd="9" destOrd="0" presId="urn:microsoft.com/office/officeart/2005/8/layout/vProcess5"/>
    <dgm:cxn modelId="{0137451F-94D1-4ED6-8BE5-44A8C32EDCA1}" type="presParOf" srcId="{CAC71190-5A6F-41A7-85C2-650B5F06078B}" destId="{B1C332D5-ACD0-4207-AF48-6B713F8507ED}" srcOrd="10" destOrd="0" presId="urn:microsoft.com/office/officeart/2005/8/layout/vProcess5"/>
    <dgm:cxn modelId="{B230CE1E-EB40-4EC9-8F6F-8B9B22B4B331}" type="presParOf" srcId="{CAC71190-5A6F-41A7-85C2-650B5F06078B}" destId="{C7294A32-098C-4FE2-92A8-C6129A2B3D7A}" srcOrd="11" destOrd="0" presId="urn:microsoft.com/office/officeart/2005/8/layout/vProcess5"/>
    <dgm:cxn modelId="{37DFA3CA-BF89-45BE-9676-00C83641C4E2}" type="presParOf" srcId="{CAC71190-5A6F-41A7-85C2-650B5F06078B}" destId="{A699FEF2-8F50-4A22-9C0C-18D06461A2B7}" srcOrd="12" destOrd="0" presId="urn:microsoft.com/office/officeart/2005/8/layout/vProcess5"/>
    <dgm:cxn modelId="{5B6EF083-2ED7-4B1C-BEDD-793E974AA0E2}" type="presParOf" srcId="{CAC71190-5A6F-41A7-85C2-650B5F06078B}" destId="{FA21449A-1B0C-4716-A8C2-E1F7BE699B0B}" srcOrd="13" destOrd="0" presId="urn:microsoft.com/office/officeart/2005/8/layout/vProcess5"/>
    <dgm:cxn modelId="{F8A0DD28-4356-435B-A63A-132D3988C662}" type="presParOf" srcId="{CAC71190-5A6F-41A7-85C2-650B5F06078B}" destId="{84852887-3D88-4C3C-B5DB-B4206C717972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480C9DF-F8A2-4574-B40B-3717D4B090CA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CC8A843-00F0-4335-902C-0AD69D465C45}">
      <dgm:prSet phldrT="[Text]"/>
      <dgm:spPr/>
      <dgm:t>
        <a:bodyPr/>
        <a:lstStyle/>
        <a:p>
          <a:r>
            <a:rPr lang="en-US"/>
            <a:t>GMV</a:t>
          </a:r>
        </a:p>
      </dgm:t>
    </dgm:pt>
    <dgm:pt modelId="{989C0728-5462-46BB-A7B5-79AA4F22C0EC}" type="parTrans" cxnId="{0B71963C-8EBC-404F-8F76-65E5B5529CCD}">
      <dgm:prSet/>
      <dgm:spPr/>
      <dgm:t>
        <a:bodyPr/>
        <a:lstStyle/>
        <a:p>
          <a:endParaRPr lang="en-US"/>
        </a:p>
      </dgm:t>
    </dgm:pt>
    <dgm:pt modelId="{F8A684FC-10AF-4FC2-A581-4630C33236E0}" type="sibTrans" cxnId="{0B71963C-8EBC-404F-8F76-65E5B5529CCD}">
      <dgm:prSet/>
      <dgm:spPr/>
      <dgm:t>
        <a:bodyPr/>
        <a:lstStyle/>
        <a:p>
          <a:endParaRPr lang="en-US"/>
        </a:p>
      </dgm:t>
    </dgm:pt>
    <dgm:pt modelId="{ABEA9B69-701A-4EEA-B5A2-840002C9A543}">
      <dgm:prSet phldrT="[Text]"/>
      <dgm:spPr/>
      <dgm:t>
        <a:bodyPr/>
        <a:lstStyle/>
        <a:p>
          <a:r>
            <a:rPr lang="en-US"/>
            <a:t>Mean Variance Optimization</a:t>
          </a:r>
        </a:p>
      </dgm:t>
    </dgm:pt>
    <dgm:pt modelId="{E36A3814-BE1C-4042-BA5A-A78E3351C6A6}" type="parTrans" cxnId="{D2BCE165-8CEC-4464-B873-1BB74EFA3D0C}">
      <dgm:prSet/>
      <dgm:spPr/>
      <dgm:t>
        <a:bodyPr/>
        <a:lstStyle/>
        <a:p>
          <a:endParaRPr lang="en-US"/>
        </a:p>
      </dgm:t>
    </dgm:pt>
    <dgm:pt modelId="{90205040-5BE9-4C2A-BB04-641AACC13713}" type="sibTrans" cxnId="{D2BCE165-8CEC-4464-B873-1BB74EFA3D0C}">
      <dgm:prSet/>
      <dgm:spPr/>
      <dgm:t>
        <a:bodyPr/>
        <a:lstStyle/>
        <a:p>
          <a:endParaRPr lang="en-US"/>
        </a:p>
      </dgm:t>
    </dgm:pt>
    <dgm:pt modelId="{FE5F8BFF-90EF-4FF9-AB9E-E1B1BFF0157E}" type="pres">
      <dgm:prSet presAssocID="{C480C9DF-F8A2-4574-B40B-3717D4B090CA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14EF750C-8110-4F5F-A706-23BC142A49DE}" type="pres">
      <dgm:prSet presAssocID="{7CC8A843-00F0-4335-902C-0AD69D465C45}" presName="hierRoot1" presStyleCnt="0"/>
      <dgm:spPr/>
    </dgm:pt>
    <dgm:pt modelId="{49FB4986-9886-4413-A5B9-1499AB929D10}" type="pres">
      <dgm:prSet presAssocID="{7CC8A843-00F0-4335-902C-0AD69D465C45}" presName="composite" presStyleCnt="0"/>
      <dgm:spPr/>
    </dgm:pt>
    <dgm:pt modelId="{5A50FA4B-6B82-438D-BB87-7A12A656C84E}" type="pres">
      <dgm:prSet presAssocID="{7CC8A843-00F0-4335-902C-0AD69D465C45}" presName="background" presStyleLbl="node0" presStyleIdx="0" presStyleCnt="2"/>
      <dgm:spPr/>
    </dgm:pt>
    <dgm:pt modelId="{76F9A29C-EDFB-45EF-8CA8-5DD23AA5247B}" type="pres">
      <dgm:prSet presAssocID="{7CC8A843-00F0-4335-902C-0AD69D465C45}" presName="text" presStyleLbl="fgAcc0" presStyleIdx="0" presStyleCnt="2">
        <dgm:presLayoutVars>
          <dgm:chPref val="3"/>
        </dgm:presLayoutVars>
      </dgm:prSet>
      <dgm:spPr/>
    </dgm:pt>
    <dgm:pt modelId="{8B6F69E7-0870-4EA4-AC32-89F6F435A9B3}" type="pres">
      <dgm:prSet presAssocID="{7CC8A843-00F0-4335-902C-0AD69D465C45}" presName="hierChild2" presStyleCnt="0"/>
      <dgm:spPr/>
    </dgm:pt>
    <dgm:pt modelId="{46D0B47F-70B5-4F88-86A9-F738D964240E}" type="pres">
      <dgm:prSet presAssocID="{ABEA9B69-701A-4EEA-B5A2-840002C9A543}" presName="hierRoot1" presStyleCnt="0"/>
      <dgm:spPr/>
    </dgm:pt>
    <dgm:pt modelId="{25742D58-AE87-4A0C-85A7-04A730873252}" type="pres">
      <dgm:prSet presAssocID="{ABEA9B69-701A-4EEA-B5A2-840002C9A543}" presName="composite" presStyleCnt="0"/>
      <dgm:spPr/>
    </dgm:pt>
    <dgm:pt modelId="{3DC388C4-48F1-4E3A-BA5B-9F295B626797}" type="pres">
      <dgm:prSet presAssocID="{ABEA9B69-701A-4EEA-B5A2-840002C9A543}" presName="background" presStyleLbl="node0" presStyleIdx="1" presStyleCnt="2"/>
      <dgm:spPr/>
    </dgm:pt>
    <dgm:pt modelId="{94C0D4C1-8E75-4AF3-9B7D-077460A6106D}" type="pres">
      <dgm:prSet presAssocID="{ABEA9B69-701A-4EEA-B5A2-840002C9A543}" presName="text" presStyleLbl="fgAcc0" presStyleIdx="1" presStyleCnt="2">
        <dgm:presLayoutVars>
          <dgm:chPref val="3"/>
        </dgm:presLayoutVars>
      </dgm:prSet>
      <dgm:spPr/>
    </dgm:pt>
    <dgm:pt modelId="{4BAD371D-8E72-4B2E-A9F0-DAAFEF4D7EA2}" type="pres">
      <dgm:prSet presAssocID="{ABEA9B69-701A-4EEA-B5A2-840002C9A543}" presName="hierChild2" presStyleCnt="0"/>
      <dgm:spPr/>
    </dgm:pt>
  </dgm:ptLst>
  <dgm:cxnLst>
    <dgm:cxn modelId="{3405C83A-0FA2-4561-A21D-F7FC7CDF3403}" type="presOf" srcId="{C480C9DF-F8A2-4574-B40B-3717D4B090CA}" destId="{FE5F8BFF-90EF-4FF9-AB9E-E1B1BFF0157E}" srcOrd="0" destOrd="0" presId="urn:microsoft.com/office/officeart/2005/8/layout/hierarchy1"/>
    <dgm:cxn modelId="{0B71963C-8EBC-404F-8F76-65E5B5529CCD}" srcId="{C480C9DF-F8A2-4574-B40B-3717D4B090CA}" destId="{7CC8A843-00F0-4335-902C-0AD69D465C45}" srcOrd="0" destOrd="0" parTransId="{989C0728-5462-46BB-A7B5-79AA4F22C0EC}" sibTransId="{F8A684FC-10AF-4FC2-A581-4630C33236E0}"/>
    <dgm:cxn modelId="{D2BCE165-8CEC-4464-B873-1BB74EFA3D0C}" srcId="{C480C9DF-F8A2-4574-B40B-3717D4B090CA}" destId="{ABEA9B69-701A-4EEA-B5A2-840002C9A543}" srcOrd="1" destOrd="0" parTransId="{E36A3814-BE1C-4042-BA5A-A78E3351C6A6}" sibTransId="{90205040-5BE9-4C2A-BB04-641AACC13713}"/>
    <dgm:cxn modelId="{772E2186-7ED7-4B77-9B08-A29E29F4B2F0}" type="presOf" srcId="{ABEA9B69-701A-4EEA-B5A2-840002C9A543}" destId="{94C0D4C1-8E75-4AF3-9B7D-077460A6106D}" srcOrd="0" destOrd="0" presId="urn:microsoft.com/office/officeart/2005/8/layout/hierarchy1"/>
    <dgm:cxn modelId="{6F4796C0-A797-4B15-9201-1202AC933901}" type="presOf" srcId="{7CC8A843-00F0-4335-902C-0AD69D465C45}" destId="{76F9A29C-EDFB-45EF-8CA8-5DD23AA5247B}" srcOrd="0" destOrd="0" presId="urn:microsoft.com/office/officeart/2005/8/layout/hierarchy1"/>
    <dgm:cxn modelId="{244E3156-8151-4A5F-BD7B-C8C6BE25909F}" type="presParOf" srcId="{FE5F8BFF-90EF-4FF9-AB9E-E1B1BFF0157E}" destId="{14EF750C-8110-4F5F-A706-23BC142A49DE}" srcOrd="0" destOrd="0" presId="urn:microsoft.com/office/officeart/2005/8/layout/hierarchy1"/>
    <dgm:cxn modelId="{DDCA2299-4E95-4953-BD4F-126BB2E2E863}" type="presParOf" srcId="{14EF750C-8110-4F5F-A706-23BC142A49DE}" destId="{49FB4986-9886-4413-A5B9-1499AB929D10}" srcOrd="0" destOrd="0" presId="urn:microsoft.com/office/officeart/2005/8/layout/hierarchy1"/>
    <dgm:cxn modelId="{86D098F3-D072-41EE-B81C-66AB01B68A2A}" type="presParOf" srcId="{49FB4986-9886-4413-A5B9-1499AB929D10}" destId="{5A50FA4B-6B82-438D-BB87-7A12A656C84E}" srcOrd="0" destOrd="0" presId="urn:microsoft.com/office/officeart/2005/8/layout/hierarchy1"/>
    <dgm:cxn modelId="{40296D59-6AA0-4455-82A5-9A017455EA15}" type="presParOf" srcId="{49FB4986-9886-4413-A5B9-1499AB929D10}" destId="{76F9A29C-EDFB-45EF-8CA8-5DD23AA5247B}" srcOrd="1" destOrd="0" presId="urn:microsoft.com/office/officeart/2005/8/layout/hierarchy1"/>
    <dgm:cxn modelId="{1C53EBDF-2D43-4E6E-B15D-EEDE09A4F3B1}" type="presParOf" srcId="{14EF750C-8110-4F5F-A706-23BC142A49DE}" destId="{8B6F69E7-0870-4EA4-AC32-89F6F435A9B3}" srcOrd="1" destOrd="0" presId="urn:microsoft.com/office/officeart/2005/8/layout/hierarchy1"/>
    <dgm:cxn modelId="{DDAD092A-FDC0-4EED-81ED-23946E7414FF}" type="presParOf" srcId="{FE5F8BFF-90EF-4FF9-AB9E-E1B1BFF0157E}" destId="{46D0B47F-70B5-4F88-86A9-F738D964240E}" srcOrd="1" destOrd="0" presId="urn:microsoft.com/office/officeart/2005/8/layout/hierarchy1"/>
    <dgm:cxn modelId="{8F05FB08-3CF4-482D-B4FC-DB88FEAFDC2F}" type="presParOf" srcId="{46D0B47F-70B5-4F88-86A9-F738D964240E}" destId="{25742D58-AE87-4A0C-85A7-04A730873252}" srcOrd="0" destOrd="0" presId="urn:microsoft.com/office/officeart/2005/8/layout/hierarchy1"/>
    <dgm:cxn modelId="{505281E9-BA9B-47B9-BA95-302747770AF0}" type="presParOf" srcId="{25742D58-AE87-4A0C-85A7-04A730873252}" destId="{3DC388C4-48F1-4E3A-BA5B-9F295B626797}" srcOrd="0" destOrd="0" presId="urn:microsoft.com/office/officeart/2005/8/layout/hierarchy1"/>
    <dgm:cxn modelId="{5058BCB9-2A7F-4CB7-8B6F-7537446A0801}" type="presParOf" srcId="{25742D58-AE87-4A0C-85A7-04A730873252}" destId="{94C0D4C1-8E75-4AF3-9B7D-077460A6106D}" srcOrd="1" destOrd="0" presId="urn:microsoft.com/office/officeart/2005/8/layout/hierarchy1"/>
    <dgm:cxn modelId="{5312292B-F1CC-4790-B1A5-31BAB4DBE68D}" type="presParOf" srcId="{46D0B47F-70B5-4F88-86A9-F738D964240E}" destId="{4BAD371D-8E72-4B2E-A9F0-DAAFEF4D7EA2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6C7F7E-6498-46B2-B37F-8015C54EAA48}">
      <dsp:nvSpPr>
        <dsp:cNvPr id="0" name=""/>
        <dsp:cNvSpPr/>
      </dsp:nvSpPr>
      <dsp:spPr>
        <a:xfrm>
          <a:off x="1209598" y="512115"/>
          <a:ext cx="1299738" cy="129973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AD3C044-CD56-454C-88CB-84F4ECCDA8C9}">
      <dsp:nvSpPr>
        <dsp:cNvPr id="0" name=""/>
        <dsp:cNvSpPr/>
      </dsp:nvSpPr>
      <dsp:spPr>
        <a:xfrm>
          <a:off x="415313" y="2239832"/>
          <a:ext cx="2888307" cy="112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Correlation between stocks from different sectors in the portfolio across different timelines</a:t>
          </a:r>
        </a:p>
      </dsp:txBody>
      <dsp:txXfrm>
        <a:off x="415313" y="2239832"/>
        <a:ext cx="2888307" cy="1125000"/>
      </dsp:txXfrm>
    </dsp:sp>
    <dsp:sp modelId="{FFC33B66-960F-4A52-B685-A3C4FBFD6B1C}">
      <dsp:nvSpPr>
        <dsp:cNvPr id="0" name=""/>
        <dsp:cNvSpPr/>
      </dsp:nvSpPr>
      <dsp:spPr>
        <a:xfrm>
          <a:off x="4603358" y="512115"/>
          <a:ext cx="1299738" cy="129973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F95D32-C8B0-49EC-9BA3-878574814304}">
      <dsp:nvSpPr>
        <dsp:cNvPr id="0" name=""/>
        <dsp:cNvSpPr/>
      </dsp:nvSpPr>
      <dsp:spPr>
        <a:xfrm>
          <a:off x="3809074" y="2239832"/>
          <a:ext cx="2888307" cy="112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Market regimes</a:t>
          </a:r>
        </a:p>
      </dsp:txBody>
      <dsp:txXfrm>
        <a:off x="3809074" y="2239832"/>
        <a:ext cx="2888307" cy="1125000"/>
      </dsp:txXfrm>
    </dsp:sp>
    <dsp:sp modelId="{BB15DDA4-C1C7-4DE6-867A-68D106FBE057}">
      <dsp:nvSpPr>
        <dsp:cNvPr id="0" name=""/>
        <dsp:cNvSpPr/>
      </dsp:nvSpPr>
      <dsp:spPr>
        <a:xfrm>
          <a:off x="7997119" y="512115"/>
          <a:ext cx="1299738" cy="129973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C1A891C-4AA9-4B20-B625-BA9E6314DFE1}">
      <dsp:nvSpPr>
        <dsp:cNvPr id="0" name=""/>
        <dsp:cNvSpPr/>
      </dsp:nvSpPr>
      <dsp:spPr>
        <a:xfrm>
          <a:off x="7202835" y="2239832"/>
          <a:ext cx="2888307" cy="112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Portfolio Optimization </a:t>
          </a:r>
        </a:p>
      </dsp:txBody>
      <dsp:txXfrm>
        <a:off x="7202835" y="2239832"/>
        <a:ext cx="2888307" cy="1125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9FCF29-233B-48E3-B645-3F32097C73B5}">
      <dsp:nvSpPr>
        <dsp:cNvPr id="0" name=""/>
        <dsp:cNvSpPr/>
      </dsp:nvSpPr>
      <dsp:spPr>
        <a:xfrm>
          <a:off x="0" y="0"/>
          <a:ext cx="8600472" cy="68141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Data Source - Bloomberg</a:t>
          </a:r>
        </a:p>
      </dsp:txBody>
      <dsp:txXfrm>
        <a:off x="19958" y="19958"/>
        <a:ext cx="7785444" cy="641501"/>
      </dsp:txXfrm>
    </dsp:sp>
    <dsp:sp modelId="{3149CBA5-3C98-4B54-A88C-C6DB0768F4F7}">
      <dsp:nvSpPr>
        <dsp:cNvPr id="0" name=""/>
        <dsp:cNvSpPr/>
      </dsp:nvSpPr>
      <dsp:spPr>
        <a:xfrm>
          <a:off x="642243" y="776058"/>
          <a:ext cx="8600472" cy="68141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Network Analysis and Correlation matrices for Correlation</a:t>
          </a:r>
        </a:p>
      </dsp:txBody>
      <dsp:txXfrm>
        <a:off x="662201" y="796016"/>
        <a:ext cx="7475392" cy="641501"/>
      </dsp:txXfrm>
    </dsp:sp>
    <dsp:sp modelId="{ED03EC1A-B2D7-41A2-B29C-996A851143F3}">
      <dsp:nvSpPr>
        <dsp:cNvPr id="0" name=""/>
        <dsp:cNvSpPr/>
      </dsp:nvSpPr>
      <dsp:spPr>
        <a:xfrm>
          <a:off x="1284486" y="1552117"/>
          <a:ext cx="8600472" cy="68141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Clustering for Asset Grouping</a:t>
          </a:r>
        </a:p>
      </dsp:txBody>
      <dsp:txXfrm>
        <a:off x="1304444" y="1572075"/>
        <a:ext cx="7475392" cy="641501"/>
      </dsp:txXfrm>
    </dsp:sp>
    <dsp:sp modelId="{337677E9-5C77-4BD3-A744-66EB83904798}">
      <dsp:nvSpPr>
        <dsp:cNvPr id="0" name=""/>
        <dsp:cNvSpPr/>
      </dsp:nvSpPr>
      <dsp:spPr>
        <a:xfrm>
          <a:off x="1926729" y="2328175"/>
          <a:ext cx="8600472" cy="68141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GMV and MVO methods for computing weights</a:t>
          </a:r>
        </a:p>
      </dsp:txBody>
      <dsp:txXfrm>
        <a:off x="1946687" y="2348133"/>
        <a:ext cx="7475392" cy="641501"/>
      </dsp:txXfrm>
    </dsp:sp>
    <dsp:sp modelId="{3059C2A1-6216-40B9-A890-4A231DBD5072}">
      <dsp:nvSpPr>
        <dsp:cNvPr id="0" name=""/>
        <dsp:cNvSpPr/>
      </dsp:nvSpPr>
      <dsp:spPr>
        <a:xfrm>
          <a:off x="2568972" y="3104234"/>
          <a:ext cx="8600472" cy="68141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Comparing the optimized portfolio with the benchmark</a:t>
          </a:r>
        </a:p>
      </dsp:txBody>
      <dsp:txXfrm>
        <a:off x="2588930" y="3124192"/>
        <a:ext cx="7475392" cy="641501"/>
      </dsp:txXfrm>
    </dsp:sp>
    <dsp:sp modelId="{F745D7C3-FC8B-4814-9F18-ED3591B662C7}">
      <dsp:nvSpPr>
        <dsp:cNvPr id="0" name=""/>
        <dsp:cNvSpPr/>
      </dsp:nvSpPr>
      <dsp:spPr>
        <a:xfrm>
          <a:off x="8157551" y="497813"/>
          <a:ext cx="442921" cy="442921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8257208" y="497813"/>
        <a:ext cx="243607" cy="333298"/>
      </dsp:txXfrm>
    </dsp:sp>
    <dsp:sp modelId="{40CF77BF-869B-45A1-A7CD-A09D7DD715C6}">
      <dsp:nvSpPr>
        <dsp:cNvPr id="0" name=""/>
        <dsp:cNvSpPr/>
      </dsp:nvSpPr>
      <dsp:spPr>
        <a:xfrm>
          <a:off x="8799794" y="1273871"/>
          <a:ext cx="442921" cy="442921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8899451" y="1273871"/>
        <a:ext cx="243607" cy="333298"/>
      </dsp:txXfrm>
    </dsp:sp>
    <dsp:sp modelId="{768CFFAE-19BF-4D2D-8E36-93B6385C9CE4}">
      <dsp:nvSpPr>
        <dsp:cNvPr id="0" name=""/>
        <dsp:cNvSpPr/>
      </dsp:nvSpPr>
      <dsp:spPr>
        <a:xfrm>
          <a:off x="9442037" y="2038573"/>
          <a:ext cx="442921" cy="442921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9541694" y="2038573"/>
        <a:ext cx="243607" cy="333298"/>
      </dsp:txXfrm>
    </dsp:sp>
    <dsp:sp modelId="{6E9DC71C-AFB1-4F00-BF15-5C0808CEEF46}">
      <dsp:nvSpPr>
        <dsp:cNvPr id="0" name=""/>
        <dsp:cNvSpPr/>
      </dsp:nvSpPr>
      <dsp:spPr>
        <a:xfrm>
          <a:off x="10084280" y="2822203"/>
          <a:ext cx="442921" cy="442921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10183937" y="2822203"/>
        <a:ext cx="243607" cy="33329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50FA4B-6B82-438D-BB87-7A12A656C84E}">
      <dsp:nvSpPr>
        <dsp:cNvPr id="0" name=""/>
        <dsp:cNvSpPr/>
      </dsp:nvSpPr>
      <dsp:spPr>
        <a:xfrm>
          <a:off x="134291" y="612"/>
          <a:ext cx="4332795" cy="275132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6F9A29C-EDFB-45EF-8CA8-5DD23AA5247B}">
      <dsp:nvSpPr>
        <dsp:cNvPr id="0" name=""/>
        <dsp:cNvSpPr/>
      </dsp:nvSpPr>
      <dsp:spPr>
        <a:xfrm>
          <a:off x="615713" y="457963"/>
          <a:ext cx="4332795" cy="275132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120" tIns="198120" rIns="198120" bIns="198120" numCol="1" spcCol="1270" anchor="ctr" anchorCtr="0">
          <a:noAutofit/>
        </a:bodyPr>
        <a:lstStyle/>
        <a:p>
          <a:pPr marL="0" lvl="0" indent="0" algn="ctr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200" kern="1200"/>
            <a:t>GMV</a:t>
          </a:r>
        </a:p>
      </dsp:txBody>
      <dsp:txXfrm>
        <a:off x="696297" y="538547"/>
        <a:ext cx="4171627" cy="2590157"/>
      </dsp:txXfrm>
    </dsp:sp>
    <dsp:sp modelId="{3DC388C4-48F1-4E3A-BA5B-9F295B626797}">
      <dsp:nvSpPr>
        <dsp:cNvPr id="0" name=""/>
        <dsp:cNvSpPr/>
      </dsp:nvSpPr>
      <dsp:spPr>
        <a:xfrm>
          <a:off x="5429930" y="612"/>
          <a:ext cx="4332795" cy="275132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C0D4C1-8E75-4AF3-9B7D-077460A6106D}">
      <dsp:nvSpPr>
        <dsp:cNvPr id="0" name=""/>
        <dsp:cNvSpPr/>
      </dsp:nvSpPr>
      <dsp:spPr>
        <a:xfrm>
          <a:off x="5911352" y="457963"/>
          <a:ext cx="4332795" cy="275132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120" tIns="198120" rIns="198120" bIns="198120" numCol="1" spcCol="1270" anchor="ctr" anchorCtr="0">
          <a:noAutofit/>
        </a:bodyPr>
        <a:lstStyle/>
        <a:p>
          <a:pPr marL="0" lvl="0" indent="0" algn="ctr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200" kern="1200"/>
            <a:t>Mean Variance Optimization</a:t>
          </a:r>
        </a:p>
      </dsp:txBody>
      <dsp:txXfrm>
        <a:off x="5991936" y="538547"/>
        <a:ext cx="4171627" cy="259015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7T22:14:18.10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1 191 24575,'25'0'0,"785"0"0,-793-1 0,0-1 0,0 0 0,32-9 0,-13 2 0,-31 7 0,-2 2 0,0-1 0,0 0 0,0 0 0,0 1 0,0 0 0,0 0 0,0 0 0,0 0 0,5 1 0,-30-2 0,9 2 0,-131-14 0,-18 0 0,-44 20 0,133-2 0,-34-3 0,141 16 0,4-2 0,0-2 0,58 13 0,84 8 0,-143-29 0,107 15 0,165 3 0,147-21 0,-407-2 0,-19-1 0,-66-5 0,-1196-62 0,1214 68 0,-51-1 0,45 1 0,19 0 0,6 0 0,87 11 0,0-4 0,107-3 0,-126-5 0,374-7 0,-103 0 0,-315 8 0,-6-1 0,-42-9 0,-103-20 0,-223-22 0,84 43 0,155 8 0,758 1 0,-323-2 0,-524-8 0,9 3 0,-480 8 0,584 4 0,22 0 0,-124-4 0,293-1 0,-48-3 0,417-13 0,194 4 0,-919-14 0,23 2 0,-268 16 0,341 8 0,508 17 0,-183-5 0,-36-3 0,158 4 0,-305-8 0,0 1 0,-20 5 0,-18 0 0,1-3 0,-77 5 0,-105-8 0,213-5 0,-120-6 0,-260-41 0,380 42 0,-13-2 0,1 2 0,-1 1 0,-47 1 0,223 2 0,-72 2 0,386 11 0,166 1 0,-600-14 0,-19-1 0,-16 1 0,-722-11 0,545 10 0,1360 1 0,-1192-2 0,1 0 0,0-1 0,-27-8 0,7 2 0,5 1 0,-485-84 0,514 92 0,-252-23 0,-2 23 0,275 4 0,-4 0 0,213 42 0,351 27 0,-427-63 0,161-11 0,-309 1-105,-7-1 211,-16-2-94,3 2-1390,-1-2-5448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7T22:14:35.58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167 76 24575,'2'2'0,"0"-1"0,0 0 0,1 0 0,-1 0 0,0 0 0,0 0 0,1-1 0,-1 1 0,0-1 0,1 1 0,2-1 0,-3 1 0,39 4 0,0-1 0,59-2 0,87-13 0,-103 5 0,873-72 0,-926 77 0,-12 0 0,-40 0 0,-840 52 0,751-42 0,-37 5 0,12 0 0,-188-6 0,382-15 0,68 2 0,135 13 0,128 30 0,-369-36 0,193 25 0,296 21 0,-472-48 0,-35-1 0,-24-2 0,-338-39 0,177 17 0,-210-2 0,379 27 0,-167 6 0,154-4 0,1 2 0,0 0 0,0 2 0,-47 17 0,71-23 0,-20 11 0,21-11 0,0 0 0,0 0 0,-1 1 0,1-1 0,0 0 0,-1 0 0,1 0 0,0 0 0,0 1 0,0-1 0,-1 0 0,1 0 0,0 0 0,0 1 0,0-1 0,-1 0 0,1 1 0,0-1 0,0 0 0,0 0 0,0 1 0,0-1 0,0 0 0,-1 1 0,1-1 0,0 0 0,0 0 0,0 1 0,0-1 0,0 0 0,0 1 0,0-1 0,0 0 0,0 1 0,1-1 0,-1 0 0,0 1 0,0-1 0,0 0 0,0 0 0,0 1 0,0-1 0,1 0 0,-1 0 0,0 1 0,0-1 0,0 0 0,1 0 0,-1 0 0,0 1 0,0-1 0,1 0 0,-1 0 0,0 0 0,1 0 0,-1 1 0,0-1 0,0 0 0,1 0 0,-1 0 0,0 0 0,1 0 0,-1 0 0,0 0 0,1 0 0,-1 0 0,30 8 0,0 0 0,53 5 0,67-3 0,-105-8 0,368 13 0,63 3 0,-459-17 0,32 1 0,-68-2 0,0 0 0,-1-1 0,-27-6 0,9 2 0,13 2 0,-310-28 0,267 29 0,1 3 0,0 2 0,-67 13 0,119-13 0,-30 9 0,70-11 0,-11 1 0,445-2 0,-269-3 0,-74 5 0,-204 11 0,-101 3 0,-24 2 0,176-13 0,21-4 0,0 1 0,-1 0 0,1 2 0,1 0 0,-28 10 0,85-5 0,76 8 0,1-4 0,0-6 0,1-5 0,132-15 0,-234 12 0,-11 1 0,-1 0 0,1-1 0,0 0 0,0 0 0,0-1 0,0 0 0,-1 0 0,10-4 0,-15 5 0,-1 1 0,0 0 0,0 0 0,-1-1 0,1 1 0,0 0 0,0 0 0,0-1 0,0 1 0,0 0 0,0 0 0,0-1 0,0 1 0,0 0 0,0 0 0,-1 0 0,1-1 0,0 1 0,0 0 0,0 0 0,0 0 0,-1-1 0,1 1 0,0 0 0,0 0 0,0 0 0,-1 0 0,1 0 0,0 0 0,0 0 0,-1-1 0,1 1 0,0 0 0,0 0 0,-1 0 0,1 0 0,0 0 0,0 0 0,-1 0 0,-12-4 0,-210-32 0,109 21 0,-5-1 0,0 5 0,-145 6 0,248 7 0,30 0 0,5 1 0,94 14 0,142 2 0,117-18 0,-265-2 0,-536-15 0,113 1 0,87 16 0,-347 46 0,517-43 0,163 11 0,172 3 0,-211-19 0,1-2 0,-1-4 0,118-27 0,-175 32 0,-6 2 0,1 0 0,0-1 0,-1 0 0,1 1 0,-1-1 0,0 0 0,1 0 0,-1 0 0,0-1 0,1 1 0,2-3 0,-5 4 0,0 0 0,0-1 0,0 1 0,0 0 0,0-1 0,-1 1 0,1 0 0,0-1 0,0 1 0,0 0 0,0-1 0,0 1 0,0 0 0,-1 0 0,1-1 0,0 1 0,0 0 0,-1 0 0,1-1 0,0 1 0,0 0 0,-1 0 0,1-1 0,0 1 0,0 0 0,-1 0 0,1 0 0,0 0 0,-1 0 0,1 0 0,0-1 0,-1 1 0,1 0 0,-1 0 0,-13-5 0,-50-9 0,-113-11 0,115 18 0,-30-2 0,-119 2 0,151 9 0,-1 3 0,1 3 0,-59 15 0,100-17 0,18-5 0,12-1 0,13-3 0,-4 2 0,0-1 0,0-1 0,38-12 0,-53 14 0,0-1 0,0 0 0,-1-1 0,1 1 0,-1-1 0,1 0 0,-1 0 0,0 0 0,0 0 0,0-1 0,-1 0 0,1 0 0,-1 0 0,0 0 0,0 0 0,0-1 0,-1 1 0,1-1 0,-1 0 0,2-7 0,4-32 0,-7 42 0,-1-1 0,0 1 0,0 0 0,0 0 0,0-1 0,0 1 0,-1 0 0,1 0 0,-1 0 0,1-1 0,-1 1 0,0 0 0,0 0 0,0 0 0,0 0 0,0 0 0,-2-2 0,2 3 0,0 1 0,0-1 0,0 1 0,0 0 0,0-1 0,-1 1 0,1 0 0,0 0 0,0 0 0,0 0 0,0 0 0,0 0 0,0 0 0,0 0 0,-1 0 0,1 0 0,0 1 0,0-1 0,0 0 0,0 1 0,0-1 0,0 1 0,0-1 0,0 1 0,0 0 0,0-1 0,1 1 0,-1 0 0,0 0 0,0-1 0,-1 3 0,-23 26 0,19-21 0,2-1 0,-1 1 0,1 1 0,1-1 0,-1 1 0,1-1 0,1 1 0,0 0 0,0 0 0,1 0 0,0 0 0,0 0 0,1 1 0,0-1 0,1 0 0,2 13 0,-2-17 0,0 1 0,1 0 0,0-1 0,0 1 0,0-1 0,1 0 0,0 0 0,0 0 0,0 0 0,1 0 0,-1-1 0,1 1 0,0-1 0,0 0 0,1 0 0,-1 0 0,1-1 0,0 0 0,0 0 0,0 0 0,0 0 0,0-1 0,1 0 0,-1 0 0,1 0 0,8 1 0,-7-2 0,-1-1 0,1 0 0,-1 0 0,1 0 0,-1-1 0,0 0 0,1 0 0,-1-1 0,0 1 0,0-1 0,0-1 0,0 1 0,0-1 0,0 0 0,-1 0 0,8-6 0,-10 6 0,0 1 0,0 0 0,-1-1 0,1 1 0,-1-1 0,1 0 0,-1 0 0,0 0 0,0 0 0,0-1 0,-1 1 0,1 0 0,-1-1 0,0 1 0,1-1 0,-2 1 0,1-1 0,0 0 0,-1 1 0,0-1 0,1 0 0,-1 1 0,-1-1 0,1 0 0,-1 1 0,1-1 0,-1 0 0,0 1 0,-3-7 0,2 6 0,0 1 0,0 0 0,0 0 0,0 0 0,-1 0 0,0 1 0,1-1 0,-1 1 0,0-1 0,0 1 0,0 0 0,0 0 0,0 0 0,-1 1 0,1-1 0,-1 1 0,-4-2 0,5 2 0,1 1 0,-1-1 0,1 1 0,-1-1 0,1 1 0,-1 0 0,1 0 0,-1 0 0,0 0 0,1 0 0,-1 1 0,1-1 0,-1 1 0,1-1 0,-1 1 0,1 0 0,0 0 0,-1 0 0,1 1 0,0-1 0,0 0 0,0 1 0,0-1 0,0 1 0,-4 4 0,6-6 0,0 0 0,0 0 0,-1 0 0,1 0 0,0 1 0,0-1 0,0 0 0,-1 0 0,1 1 0,0-1 0,0 0 0,0 0 0,0 0 0,0 1 0,-1-1 0,1 0 0,0 1 0,0-1 0,0 0 0,0 0 0,0 1 0,0-1 0,0 0 0,0 1 0,0-1 0,0 0 0,0 0 0,0 1 0,0-1 0,0 0 0,0 1 0,0-1 0,0 0 0,1 0 0,-1 1 0,0-1 0,0 0 0,0 0 0,0 1 0,1-1 0,-1 0 0,0 0 0,0 0 0,1 1 0,16 0 0,19-11 0,-29 6 0,1 0 0,-1-1 0,0 0 0,0 0 0,-1-1 0,1 0 0,-1 0 0,-1-1 0,1 0 0,7-12 0,-11 16 0,0 0 0,0 0 0,0 0 0,-1-1 0,0 1 0,1 0 0,-1-1 0,0 1 0,-1 0 0,1-1 0,-1 1 0,1-1 0,-1 1 0,0-1 0,0 1 0,-1-1 0,1 1 0,-1-1 0,1 1 0,-1 0 0,0-1 0,-1 1 0,1 0 0,0-1 0,-1 1 0,0 0 0,0 0 0,0 1 0,-3-4 0,3 4 0,0 0 0,-1 0 0,0 0 0,1 1 0,-1-1 0,0 1 0,0 0 0,0 0 0,0 0 0,0 0 0,0 0 0,0 1 0,0-1 0,0 1 0,-1 0 0,1 0 0,0 0 0,0 0 0,0 1 0,0-1 0,0 1 0,0 0 0,0 0 0,0 0 0,-4 2 0,-6 2 0,0 1 0,1 1 0,-1 0 0,-13 10 0,11-5 0,0 0 0,0 2 0,1-1 0,1 2 0,0 0 0,1 0 0,-11 19 0,17-23 0,0-1 0,0 1 0,1-1 0,1 1 0,0 1 0,1-1 0,0 1 0,0-1 0,1 1 0,1 0 0,0 0 0,1-1 0,0 13 0,1-20 0,-1 0 0,1 0 0,0 0 0,0-1 0,0 1 0,0 0 0,0-1 0,1 1 0,0-1 0,0 1 0,0-1 0,0 0 0,0 0 0,1 0 0,-1 0 0,1 0 0,0 0 0,0-1 0,0 0 0,0 1 0,5 2 0,-2-3 0,0 1 0,0-1 0,1-1 0,-1 1 0,0-1 0,1 0 0,-1-1 0,1 1 0,-1-1 0,1-1 0,-1 1 0,8-2 0,4-2 0,-1 0 0,0-1 0,1-1 0,-2-1 0,1 0 0,-1-1 0,0-1 0,-1-1 0,16-11 0,-18 11 0,-1 0 0,0-1 0,-1 0 0,0-1 0,0-1 0,-1 1 0,-1-1 0,0-1 0,-1 0 0,9-21 0,-15 30 0,-1 1 0,1 0 0,-1-1 0,0 1 0,0-1 0,0 1 0,-1-1 0,1 1 0,-1-1 0,0 1 0,-1-1 0,1 0 0,-1 1 0,0-1 0,-2-8 0,1 10 0,-1-1 0,1 0 0,0 1 0,-1 0 0,0-1 0,0 1 0,0 0 0,0 1 0,0-1 0,0 1 0,-1-1 0,1 1 0,-1 0 0,0 0 0,0 0 0,0 1 0,-6-3 0,-6 0 0,-1 0 0,1 1 0,0 1 0,-1 0 0,1 1 0,-1 1 0,1 1 0,-1 0 0,-16 4 0,21-3 0,0 0 0,0 1 0,1 1 0,0 0 0,-1 0 0,2 1 0,-1 1 0,0 0 0,1 0 0,0 1 0,1 0 0,-1 1 0,-9 10 0,17-15 0,-1 0 0,1 0 0,-1 0 0,1 1 0,0-1 0,1 1 0,-1 0 0,-1 5 0,2-7 0,1-1 0,0 0 0,0 0 0,0 0 0,-1 0 0,1 1 0,1-1 0,-1 0 0,0 0 0,0 0 0,0 1 0,0-1 0,1 0 0,-1 0 0,1 0 0,-1 0 0,1 0 0,-1 0 0,1 0 0,0 0 0,-1 0 0,1 0 0,0 0 0,0 0 0,0 0 0,-1 0 0,1-1 0,0 1 0,0 0 0,0-1 0,0 1 0,3 0 0,5 3 0,0-2 0,0 1 0,0-1 0,0-1 0,0 0 0,1 0 0,-1-1 0,1 0 0,12-1 0,6-3 0,51-12 0,-51 8 0,55-23 0,-72 27 0,-1-2 0,1 1 0,-1-2 0,-1 1 0,1-1 0,-1-1 0,16-16 0,-24 23 0,0 1 0,-1-1 0,1 0 0,-1 1 0,1-1 0,0 0 0,-1 1 0,0-1 0,1 0 0,-1 0 0,1 0 0,-1 1 0,0-1 0,0 0 0,1 0 0,-1 0 0,0 0 0,0 0 0,0 0 0,0 1 0,0-1 0,0 0 0,0 0 0,0 0 0,0 0 0,-1-1 0,0 1 0,0 0 0,1 1 0,-1-1 0,0 0 0,0 0 0,0 0 0,0 1 0,0-1 0,0 1 0,-1-1 0,1 0 0,0 1 0,0 0 0,0-1 0,0 1 0,-2 0 0,-6-2 0,0 1 0,-1 0 0,-15 2 0,2 0 0,0 2 0,0 1 0,0 0 0,0 2 0,1 1 0,0 0 0,0 2 0,1 0 0,0 2 0,0 0 0,2 1 0,-1 1 0,-26 24 0,45-35 0,-1-1 0,0 1 0,0-1 0,0 1 0,0 0 0,1 0 0,-1 0 0,1 0 0,-1 0 0,1 1 0,0-1 0,0 0 0,0 0 0,-1 4 0,2-5 0,1-1 0,-1 0 0,0 1 0,1-1 0,-1 0 0,1 1 0,-1-1 0,1 0 0,-1 0 0,0 1 0,1-1 0,-1 0 0,1 0 0,-1 0 0,1 0 0,-1 0 0,1 0 0,-1 0 0,1 0 0,0 0 0,-1 0 0,1 0 0,-1 0 0,1 0 0,-1 0 0,1 0 0,-1-1 0,0 1 0,1 0 0,19-5 0,-19 5 0,27-10 0,0 0 0,0-2 0,-1-1 0,0-1 0,-2-1 0,1-1 0,30-28 0,-127 68 0,58-19 0,-59 20 0,100-48 0,-28 23 0,10-7 0,0 1 0,1 1 0,-1 0 0,1 0 0,0 1 0,12-3 0,-23 7 0,0 0 0,0 0 0,1 0 0,-1 1 0,0-1 0,0 0 0,0 0 0,0 0 0,0 0 0,0 0 0,1 0 0,-1 1 0,0-1 0,0 0 0,0 0 0,0 0 0,0 0 0,0 0 0,0 1 0,0-1 0,0 0 0,0 0 0,0 0 0,0 0 0,0 1 0,0-1 0,0 0 0,0 0 0,0 0 0,0 0 0,0 1 0,0-1 0,0 0 0,0 0 0,0 0 0,0 0 0,0 1 0,0-1 0,0 0 0,0 0 0,-1 0 0,1 0 0,0 0 0,0 0 0,0 1 0,0-1 0,0 0 0,0 0 0,-1 0 0,1 0 0,0 0 0,-7 11 0,-20 20 0,-1-2 0,-40 33 0,12-11 0,22-21 0,16-14 0,1-1 0,1 2 0,-28 35 0,74-79 0,-10 11 0,200-195 0,-223 214 0,-6 7 0,10-7 0,7-4 0,49-12 0,-25 5 0,1 1 0,1 1 0,59-2 0,-88 10 0,-13 3 0,-14 1 0,-42 0 0,45-6 0,1 2 0,-36 7 0,40-2 0,14-7 0,-1 1 0,1-1 0,0 0 0,0 0 0,0 1 0,0-1 0,-1 0 0,1 0 0,0 1 0,0-1 0,0 0 0,0 0 0,0 1 0,0-1 0,0 0 0,0 1 0,0-1 0,0 0 0,0 1 0,0-1 0,0 0 0,0 1 0,0-1 0,0 0 0,0 0 0,0 1 0,1-1 0,-1 1 0,1 0 0,0 0 0,0 0 0,1 1 0,-1-1 0,1 0 0,-1 0 0,0 0 0,1 0 0,0-1 0,-1 1 0,1 0 0,0-1 0,2 2 0,50 11 0,90 11 0,58-7 0,-161-14 0,59 5 0,170 7 0,-314-17 0,-57-11 0,23 2 0,-846-39 0,1033 65 0,303 9 0,4-23 0,-172-2 0,-377-8 0,34 0 0,-577 3 0,563 7 0,385 14 0,168-1 0,-377-17 0,107 0 0,-502-3 0,-237 11 0,516-4 0,44-1 0,12 1 0,381 7 0,103 0 0,-485-8-25,29-1-645,56-7 0,-78 6-6156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7T22:14:39.09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601 283 24575,'-12'2'0,"10"-4"0,9-3 0,16-5 0,0 0 0,1 2 0,0 0 0,0 2 0,35-5 0,125-5 0,-32 13 0,-225-9 0,0-3 0,-80-27 0,-56-13 0,146 43 0,-175-33 0,160 33 0,-83 0 0,157 12 0,0 0 0,0 0 0,0 0 0,1 0 0,-1 1 0,0 0 0,0 0 0,0 0 0,1 0 0,-7 3 0,10-4 0,-1 1 0,0 0 0,0-1 0,1 1 0,-1 0 0,0-1 0,1 1 0,-1 0 0,0 0 0,1-1 0,-1 1 0,1 0 0,-1 0 0,1 0 0,0 0 0,-1 0 0,1 2 0,0-1 0,0 0 0,0 0 0,0 0 0,0-1 0,0 1 0,1 0 0,-1 0 0,1 0 0,-1 0 0,1 0 0,0 0 0,1 1 0,5 8 0,0 0 0,0 0 0,1-1 0,1-1 0,0 1 0,0-1 0,1-1 0,0 0 0,0 0 0,1-1 0,17 9 0,7 2 0,0-2 0,58 17 0,43 3 0,-114-32 0,1 0 0,0-2 0,-1-1 0,28-2 0,-51-1 0,0 1 0,-1-1 0,1 0 0,-1 1 0,0-1 0,1 1 0,-1 0 0,0-1 0,-2 0 0,-53-27 0,-1 2 0,-74-23 0,78 31 0,29 10 0,17 7 0,0 0 0,0-1 0,0 0 0,0-1 0,-13-8 0,49 13 0,92 2-1365,-63-2-5461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7T22:15:01.30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24575,'0'0'0,"0"0"0,0 0 0,0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7T22:14:18.10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1 191 24575,'25'0'0,"785"0"0,-793-1 0,0-1 0,0 0 0,32-9 0,-13 2 0,-31 7 0,-2 2 0,0-1 0,0 0 0,0 0 0,0 1 0,0 0 0,0 0 0,0 0 0,0 0 0,5 1 0,-30-2 0,9 2 0,-131-14 0,-18 0 0,-44 20 0,133-2 0,-34-3 0,141 16 0,4-2 0,0-2 0,58 13 0,84 8 0,-143-29 0,107 15 0,165 3 0,147-21 0,-407-2 0,-19-1 0,-66-5 0,-1196-62 0,1214 68 0,-51-1 0,45 1 0,19 0 0,6 0 0,87 11 0,0-4 0,107-3 0,-126-5 0,374-7 0,-103 0 0,-315 8 0,-6-1 0,-42-9 0,-103-20 0,-223-22 0,84 43 0,155 8 0,758 1 0,-323-2 0,-524-8 0,9 3 0,-480 8 0,584 4 0,22 0 0,-124-4 0,293-1 0,-48-3 0,417-13 0,194 4 0,-919-14 0,23 2 0,-268 16 0,341 8 0,508 17 0,-183-5 0,-36-3 0,158 4 0,-305-8 0,0 1 0,-20 5 0,-18 0 0,1-3 0,-77 5 0,-105-8 0,213-5 0,-120-6 0,-260-41 0,380 42 0,-13-2 0,1 2 0,-1 1 0,-47 1 0,223 2 0,-72 2 0,386 11 0,166 1 0,-600-14 0,-19-1 0,-16 1 0,-722-11 0,545 10 0,1360 1 0,-1192-2 0,1 0 0,0-1 0,-27-8 0,7 2 0,5 1 0,-485-84 0,514 92 0,-252-23 0,-2 23 0,275 4 0,-4 0 0,213 42 0,351 27 0,-427-63 0,161-11 0,-309 1-105,-7-1 211,-16-2-94,3 2-1390,-1-2-5448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7T22:14:35.58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167 76 24575,'2'2'0,"0"-1"0,0 0 0,1 0 0,-1 0 0,0 0 0,0 0 0,1-1 0,-1 1 0,0-1 0,1 1 0,2-1 0,-3 1 0,39 4 0,0-1 0,59-2 0,87-13 0,-103 5 0,873-72 0,-926 77 0,-12 0 0,-40 0 0,-840 52 0,751-42 0,-37 5 0,12 0 0,-188-6 0,382-15 0,68 2 0,135 13 0,128 30 0,-369-36 0,193 25 0,296 21 0,-472-48 0,-35-1 0,-24-2 0,-338-39 0,177 17 0,-210-2 0,379 27 0,-167 6 0,154-4 0,1 2 0,0 0 0,0 2 0,-47 17 0,71-23 0,-20 11 0,21-11 0,0 0 0,0 0 0,-1 1 0,1-1 0,0 0 0,-1 0 0,1 0 0,0 0 0,0 1 0,0-1 0,-1 0 0,1 0 0,0 0 0,0 1 0,0-1 0,-1 0 0,1 1 0,0-1 0,0 0 0,0 0 0,0 1 0,0-1 0,0 0 0,-1 1 0,1-1 0,0 0 0,0 0 0,0 1 0,0-1 0,0 0 0,0 1 0,0-1 0,0 0 0,0 1 0,1-1 0,-1 0 0,0 1 0,0-1 0,0 0 0,0 0 0,0 1 0,0-1 0,1 0 0,-1 0 0,0 1 0,0-1 0,0 0 0,1 0 0,-1 0 0,0 1 0,0-1 0,1 0 0,-1 0 0,0 0 0,1 0 0,-1 1 0,0-1 0,0 0 0,1 0 0,-1 0 0,0 0 0,1 0 0,-1 0 0,0 0 0,1 0 0,-1 0 0,30 8 0,0 0 0,53 5 0,67-3 0,-105-8 0,368 13 0,63 3 0,-459-17 0,32 1 0,-68-2 0,0 0 0,-1-1 0,-27-6 0,9 2 0,13 2 0,-310-28 0,267 29 0,1 3 0,0 2 0,-67 13 0,119-13 0,-30 9 0,70-11 0,-11 1 0,445-2 0,-269-3 0,-74 5 0,-204 11 0,-101 3 0,-24 2 0,176-13 0,21-4 0,0 1 0,-1 0 0,1 2 0,1 0 0,-28 10 0,85-5 0,76 8 0,1-4 0,0-6 0,1-5 0,132-15 0,-234 12 0,-11 1 0,-1 0 0,1-1 0,0 0 0,0 0 0,0-1 0,0 0 0,-1 0 0,10-4 0,-15 5 0,-1 1 0,0 0 0,0 0 0,-1-1 0,1 1 0,0 0 0,0 0 0,0-1 0,0 1 0,0 0 0,0 0 0,0-1 0,0 1 0,0 0 0,0 0 0,-1 0 0,1-1 0,0 1 0,0 0 0,0 0 0,0 0 0,-1-1 0,1 1 0,0 0 0,0 0 0,0 0 0,-1 0 0,1 0 0,0 0 0,0 0 0,-1-1 0,1 1 0,0 0 0,0 0 0,-1 0 0,1 0 0,0 0 0,0 0 0,-1 0 0,-12-4 0,-210-32 0,109 21 0,-5-1 0,0 5 0,-145 6 0,248 7 0,30 0 0,5 1 0,94 14 0,142 2 0,117-18 0,-265-2 0,-536-15 0,113 1 0,87 16 0,-347 46 0,517-43 0,163 11 0,172 3 0,-211-19 0,1-2 0,-1-4 0,118-27 0,-175 32 0,-6 2 0,1 0 0,0-1 0,-1 0 0,1 1 0,-1-1 0,0 0 0,1 0 0,-1 0 0,0-1 0,1 1 0,2-3 0,-5 4 0,0 0 0,0-1 0,0 1 0,0 0 0,0-1 0,-1 1 0,1 0 0,0-1 0,0 1 0,0 0 0,0-1 0,0 1 0,0 0 0,-1 0 0,1-1 0,0 1 0,0 0 0,-1 0 0,1-1 0,0 1 0,0 0 0,-1 0 0,1-1 0,0 1 0,0 0 0,-1 0 0,1 0 0,0 0 0,-1 0 0,1 0 0,0-1 0,-1 1 0,1 0 0,-1 0 0,-13-5 0,-50-9 0,-113-11 0,115 18 0,-30-2 0,-119 2 0,151 9 0,-1 3 0,1 3 0,-59 15 0,100-17 0,18-5 0,12-1 0,13-3 0,-4 2 0,0-1 0,0-1 0,38-12 0,-53 14 0,0-1 0,0 0 0,-1-1 0,1 1 0,-1-1 0,1 0 0,-1 0 0,0 0 0,0 0 0,0-1 0,-1 0 0,1 0 0,-1 0 0,0 0 0,0 0 0,0-1 0,-1 1 0,1-1 0,-1 0 0,2-7 0,4-32 0,-7 42 0,-1-1 0,0 1 0,0 0 0,0 0 0,0-1 0,0 1 0,-1 0 0,1 0 0,-1 0 0,1-1 0,-1 1 0,0 0 0,0 0 0,0 0 0,0 0 0,0 0 0,-2-2 0,2 3 0,0 1 0,0-1 0,0 1 0,0 0 0,0-1 0,-1 1 0,1 0 0,0 0 0,0 0 0,0 0 0,0 0 0,0 0 0,0 0 0,0 0 0,-1 0 0,1 0 0,0 1 0,0-1 0,0 0 0,0 1 0,0-1 0,0 1 0,0-1 0,0 1 0,0 0 0,0-1 0,1 1 0,-1 0 0,0 0 0,0-1 0,-1 3 0,-23 26 0,19-21 0,2-1 0,-1 1 0,1 1 0,1-1 0,-1 1 0,1-1 0,1 1 0,0 0 0,0 0 0,1 0 0,0 0 0,0 0 0,1 1 0,0-1 0,1 0 0,2 13 0,-2-17 0,0 1 0,1 0 0,0-1 0,0 1 0,0-1 0,1 0 0,0 0 0,0 0 0,0 0 0,1 0 0,-1-1 0,1 1 0,0-1 0,0 0 0,1 0 0,-1 0 0,1-1 0,0 0 0,0 0 0,0 0 0,0 0 0,0-1 0,1 0 0,-1 0 0,1 0 0,8 1 0,-7-2 0,-1-1 0,1 0 0,-1 0 0,1 0 0,-1-1 0,0 0 0,1 0 0,-1-1 0,0 1 0,0-1 0,0-1 0,0 1 0,0-1 0,0 0 0,-1 0 0,8-6 0,-10 6 0,0 1 0,0 0 0,-1-1 0,1 1 0,-1-1 0,1 0 0,-1 0 0,0 0 0,0 0 0,0-1 0,-1 1 0,1 0 0,-1-1 0,0 1 0,1-1 0,-2 1 0,1-1 0,0 0 0,-1 1 0,0-1 0,1 0 0,-1 1 0,-1-1 0,1 0 0,-1 1 0,1-1 0,-1 0 0,0 1 0,-3-7 0,2 6 0,0 1 0,0 0 0,0 0 0,0 0 0,-1 0 0,0 1 0,1-1 0,-1 1 0,0-1 0,0 1 0,0 0 0,0 0 0,0 0 0,-1 1 0,1-1 0,-1 1 0,-4-2 0,5 2 0,1 1 0,-1-1 0,1 1 0,-1-1 0,1 1 0,-1 0 0,1 0 0,-1 0 0,0 0 0,1 0 0,-1 1 0,1-1 0,-1 1 0,1-1 0,-1 1 0,1 0 0,0 0 0,-1 0 0,1 1 0,0-1 0,0 0 0,0 1 0,0-1 0,0 1 0,-4 4 0,6-6 0,0 0 0,0 0 0,-1 0 0,1 0 0,0 1 0,0-1 0,0 0 0,-1 0 0,1 1 0,0-1 0,0 0 0,0 0 0,0 0 0,0 1 0,-1-1 0,1 0 0,0 1 0,0-1 0,0 0 0,0 0 0,0 1 0,0-1 0,0 0 0,0 1 0,0-1 0,0 0 0,0 0 0,0 1 0,0-1 0,0 0 0,0 1 0,0-1 0,0 0 0,1 0 0,-1 1 0,0-1 0,0 0 0,0 0 0,0 1 0,1-1 0,-1 0 0,0 0 0,0 0 0,1 1 0,16 0 0,19-11 0,-29 6 0,1 0 0,-1-1 0,0 0 0,0 0 0,-1-1 0,1 0 0,-1 0 0,-1-1 0,1 0 0,7-12 0,-11 16 0,0 0 0,0 0 0,0 0 0,-1-1 0,0 1 0,1 0 0,-1-1 0,0 1 0,-1 0 0,1-1 0,-1 1 0,1-1 0,-1 1 0,0-1 0,0 1 0,-1-1 0,1 1 0,-1-1 0,1 1 0,-1 0 0,0-1 0,-1 1 0,1 0 0,0-1 0,-1 1 0,0 0 0,0 0 0,0 1 0,-3-4 0,3 4 0,0 0 0,-1 0 0,0 0 0,1 1 0,-1-1 0,0 1 0,0 0 0,0 0 0,0 0 0,0 0 0,0 0 0,0 1 0,0-1 0,0 1 0,-1 0 0,1 0 0,0 0 0,0 0 0,0 1 0,0-1 0,0 1 0,0 0 0,0 0 0,0 0 0,-4 2 0,-6 2 0,0 1 0,1 1 0,-1 0 0,-13 10 0,11-5 0,0 0 0,0 2 0,1-1 0,1 2 0,0 0 0,1 0 0,-11 19 0,17-23 0,0-1 0,0 1 0,1-1 0,1 1 0,0 1 0,1-1 0,0 1 0,0-1 0,1 1 0,1 0 0,0 0 0,1-1 0,0 13 0,1-20 0,-1 0 0,1 0 0,0 0 0,0-1 0,0 1 0,0 0 0,0-1 0,1 1 0,0-1 0,0 1 0,0-1 0,0 0 0,0 0 0,1 0 0,-1 0 0,1 0 0,0 0 0,0-1 0,0 0 0,0 1 0,5 2 0,-2-3 0,0 1 0,0-1 0,1-1 0,-1 1 0,0-1 0,1 0 0,-1-1 0,1 1 0,-1-1 0,1-1 0,-1 1 0,8-2 0,4-2 0,-1 0 0,0-1 0,1-1 0,-2-1 0,1 0 0,-1-1 0,0-1 0,-1-1 0,16-11 0,-18 11 0,-1 0 0,0-1 0,-1 0 0,0-1 0,0-1 0,-1 1 0,-1-1 0,0-1 0,-1 0 0,9-21 0,-15 30 0,-1 1 0,1 0 0,-1-1 0,0 1 0,0-1 0,0 1 0,-1-1 0,1 1 0,-1-1 0,0 1 0,-1-1 0,1 0 0,-1 1 0,0-1 0,-2-8 0,1 10 0,-1-1 0,1 0 0,0 1 0,-1 0 0,0-1 0,0 1 0,0 0 0,0 1 0,0-1 0,0 1 0,-1-1 0,1 1 0,-1 0 0,0 0 0,0 0 0,0 1 0,-6-3 0,-6 0 0,-1 0 0,1 1 0,0 1 0,-1 0 0,1 1 0,-1 1 0,1 1 0,-1 0 0,-16 4 0,21-3 0,0 0 0,0 1 0,1 1 0,0 0 0,-1 0 0,2 1 0,-1 1 0,0 0 0,1 0 0,0 1 0,1 0 0,-1 1 0,-9 10 0,17-15 0,-1 0 0,1 0 0,-1 0 0,1 1 0,0-1 0,1 1 0,-1 0 0,-1 5 0,2-7 0,1-1 0,0 0 0,0 0 0,0 0 0,-1 0 0,1 1 0,1-1 0,-1 0 0,0 0 0,0 0 0,0 1 0,0-1 0,1 0 0,-1 0 0,1 0 0,-1 0 0,1 0 0,-1 0 0,1 0 0,0 0 0,-1 0 0,1 0 0,0 0 0,0 0 0,0 0 0,-1 0 0,1-1 0,0 1 0,0 0 0,0-1 0,0 1 0,3 0 0,5 3 0,0-2 0,0 1 0,0-1 0,0-1 0,0 0 0,1 0 0,-1-1 0,1 0 0,12-1 0,6-3 0,51-12 0,-51 8 0,55-23 0,-72 27 0,-1-2 0,1 1 0,-1-2 0,-1 1 0,1-1 0,-1-1 0,16-16 0,-24 23 0,0 1 0,-1-1 0,1 0 0,-1 1 0,1-1 0,0 0 0,-1 1 0,0-1 0,1 0 0,-1 0 0,1 0 0,-1 1 0,0-1 0,0 0 0,1 0 0,-1 0 0,0 0 0,0 0 0,0 0 0,0 1 0,0-1 0,0 0 0,0 0 0,0 0 0,0 0 0,-1-1 0,0 1 0,0 0 0,1 1 0,-1-1 0,0 0 0,0 0 0,0 0 0,0 1 0,0-1 0,0 1 0,-1-1 0,1 0 0,0 1 0,0 0 0,0-1 0,0 1 0,-2 0 0,-6-2 0,0 1 0,-1 0 0,-15 2 0,2 0 0,0 2 0,0 1 0,0 0 0,0 2 0,1 1 0,0 0 0,0 2 0,1 0 0,0 2 0,0 0 0,2 1 0,-1 1 0,-26 24 0,45-35 0,-1-1 0,0 1 0,0-1 0,0 1 0,0 0 0,1 0 0,-1 0 0,1 0 0,-1 0 0,1 1 0,0-1 0,0 0 0,0 0 0,-1 4 0,2-5 0,1-1 0,-1 0 0,0 1 0,1-1 0,-1 0 0,1 1 0,-1-1 0,1 0 0,-1 0 0,0 1 0,1-1 0,-1 0 0,1 0 0,-1 0 0,1 0 0,-1 0 0,1 0 0,-1 0 0,1 0 0,0 0 0,-1 0 0,1 0 0,-1 0 0,1 0 0,-1 0 0,1 0 0,-1-1 0,0 1 0,1 0 0,19-5 0,-19 5 0,27-10 0,0 0 0,0-2 0,-1-1 0,0-1 0,-2-1 0,1-1 0,30-28 0,-127 68 0,58-19 0,-59 20 0,100-48 0,-28 23 0,10-7 0,0 1 0,1 1 0,-1 0 0,1 0 0,0 1 0,12-3 0,-23 7 0,0 0 0,0 0 0,1 0 0,-1 1 0,0-1 0,0 0 0,0 0 0,0 0 0,0 0 0,0 0 0,1 0 0,-1 1 0,0-1 0,0 0 0,0 0 0,0 0 0,0 0 0,0 0 0,0 1 0,0-1 0,0 0 0,0 0 0,0 0 0,0 0 0,0 1 0,0-1 0,0 0 0,0 0 0,0 0 0,0 0 0,0 1 0,0-1 0,0 0 0,0 0 0,0 0 0,0 0 0,0 1 0,0-1 0,0 0 0,0 0 0,-1 0 0,1 0 0,0 0 0,0 0 0,0 1 0,0-1 0,0 0 0,0 0 0,-1 0 0,1 0 0,0 0 0,-7 11 0,-20 20 0,-1-2 0,-40 33 0,12-11 0,22-21 0,16-14 0,1-1 0,1 2 0,-28 35 0,74-79 0,-10 11 0,200-195 0,-223 214 0,-6 7 0,10-7 0,7-4 0,49-12 0,-25 5 0,1 1 0,1 1 0,59-2 0,-88 10 0,-13 3 0,-14 1 0,-42 0 0,45-6 0,1 2 0,-36 7 0,40-2 0,14-7 0,-1 1 0,1-1 0,0 0 0,0 0 0,0 1 0,0-1 0,-1 0 0,1 0 0,0 1 0,0-1 0,0 0 0,0 0 0,0 1 0,0-1 0,0 0 0,0 1 0,0-1 0,0 0 0,0 1 0,0-1 0,0 0 0,0 1 0,0-1 0,0 0 0,0 0 0,0 1 0,1-1 0,-1 1 0,1 0 0,0 0 0,0 0 0,1 1 0,-1-1 0,1 0 0,-1 0 0,0 0 0,1 0 0,0-1 0,-1 1 0,1 0 0,0-1 0,2 2 0,50 11 0,90 11 0,58-7 0,-161-14 0,59 5 0,170 7 0,-314-17 0,-57-11 0,23 2 0,-846-39 0,1033 65 0,303 9 0,4-23 0,-172-2 0,-377-8 0,34 0 0,-577 3 0,563 7 0,385 14 0,168-1 0,-377-17 0,107 0 0,-502-3 0,-237 11 0,516-4 0,44-1 0,12 1 0,381 7 0,103 0 0,-485-8-25,29-1-645,56-7 0,-78 6-6156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7T22:14:39.09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601 283 24575,'-12'2'0,"10"-4"0,9-3 0,16-5 0,0 0 0,1 2 0,0 0 0,0 2 0,35-5 0,125-5 0,-32 13 0,-225-9 0,0-3 0,-80-27 0,-56-13 0,146 43 0,-175-33 0,160 33 0,-83 0 0,157 12 0,0 0 0,0 0 0,0 0 0,1 0 0,-1 1 0,0 0 0,0 0 0,0 0 0,1 0 0,-7 3 0,10-4 0,-1 1 0,0 0 0,0-1 0,1 1 0,-1 0 0,0-1 0,1 1 0,-1 0 0,0 0 0,1-1 0,-1 1 0,1 0 0,-1 0 0,1 0 0,0 0 0,-1 0 0,1 2 0,0-1 0,0 0 0,0 0 0,0 0 0,0-1 0,0 1 0,1 0 0,-1 0 0,1 0 0,-1 0 0,1 0 0,0 0 0,1 1 0,5 8 0,0 0 0,0 0 0,1-1 0,1-1 0,0 1 0,0-1 0,1-1 0,0 0 0,0 0 0,1-1 0,17 9 0,7 2 0,0-2 0,58 17 0,43 3 0,-114-32 0,1 0 0,0-2 0,-1-1 0,28-2 0,-51-1 0,0 1 0,-1-1 0,1 0 0,-1 1 0,0-1 0,1 1 0,-1 0 0,0-1 0,-2 0 0,-53-27 0,-1 2 0,-74-23 0,78 31 0,29 10 0,17 7 0,0 0 0,0-1 0,0 0 0,0-1 0,-13-8 0,49 13 0,92 2-1365,-63-2-5461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7T22:15:01.30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24575,'0'0'0,"0"0"0,0 0 0,0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7T22:14:18.10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1 191 24575,'25'0'0,"785"0"0,-793-1 0,0-1 0,0 0 0,32-9 0,-13 2 0,-31 7 0,-2 2 0,0-1 0,0 0 0,0 0 0,0 1 0,0 0 0,0 0 0,0 0 0,0 0 0,5 1 0,-30-2 0,9 2 0,-131-14 0,-18 0 0,-44 20 0,133-2 0,-34-3 0,141 16 0,4-2 0,0-2 0,58 13 0,84 8 0,-143-29 0,107 15 0,165 3 0,147-21 0,-407-2 0,-19-1 0,-66-5 0,-1196-62 0,1214 68 0,-51-1 0,45 1 0,19 0 0,6 0 0,87 11 0,0-4 0,107-3 0,-126-5 0,374-7 0,-103 0 0,-315 8 0,-6-1 0,-42-9 0,-103-20 0,-223-22 0,84 43 0,155 8 0,758 1 0,-323-2 0,-524-8 0,9 3 0,-480 8 0,584 4 0,22 0 0,-124-4 0,293-1 0,-48-3 0,417-13 0,194 4 0,-919-14 0,23 2 0,-268 16 0,341 8 0,508 17 0,-183-5 0,-36-3 0,158 4 0,-305-8 0,0 1 0,-20 5 0,-18 0 0,1-3 0,-77 5 0,-105-8 0,213-5 0,-120-6 0,-260-41 0,380 42 0,-13-2 0,1 2 0,-1 1 0,-47 1 0,223 2 0,-72 2 0,386 11 0,166 1 0,-600-14 0,-19-1 0,-16 1 0,-722-11 0,545 10 0,1360 1 0,-1192-2 0,1 0 0,0-1 0,-27-8 0,7 2 0,5 1 0,-485-84 0,514 92 0,-252-23 0,-2 23 0,275 4 0,-4 0 0,213 42 0,351 27 0,-427-63 0,161-11 0,-309 1-105,-7-1 211,-16-2-94,3 2-1390,-1-2-5448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7T22:14:35.58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167 76 24575,'2'2'0,"0"-1"0,0 0 0,1 0 0,-1 0 0,0 0 0,0 0 0,1-1 0,-1 1 0,0-1 0,1 1 0,2-1 0,-3 1 0,39 4 0,0-1 0,59-2 0,87-13 0,-103 5 0,873-72 0,-926 77 0,-12 0 0,-40 0 0,-840 52 0,751-42 0,-37 5 0,12 0 0,-188-6 0,382-15 0,68 2 0,135 13 0,128 30 0,-369-36 0,193 25 0,296 21 0,-472-48 0,-35-1 0,-24-2 0,-338-39 0,177 17 0,-210-2 0,379 27 0,-167 6 0,154-4 0,1 2 0,0 0 0,0 2 0,-47 17 0,71-23 0,-20 11 0,21-11 0,0 0 0,0 0 0,-1 1 0,1-1 0,0 0 0,-1 0 0,1 0 0,0 0 0,0 1 0,0-1 0,-1 0 0,1 0 0,0 0 0,0 1 0,0-1 0,-1 0 0,1 1 0,0-1 0,0 0 0,0 0 0,0 1 0,0-1 0,0 0 0,-1 1 0,1-1 0,0 0 0,0 0 0,0 1 0,0-1 0,0 0 0,0 1 0,0-1 0,0 0 0,0 1 0,1-1 0,-1 0 0,0 1 0,0-1 0,0 0 0,0 0 0,0 1 0,0-1 0,1 0 0,-1 0 0,0 1 0,0-1 0,0 0 0,1 0 0,-1 0 0,0 1 0,0-1 0,1 0 0,-1 0 0,0 0 0,1 0 0,-1 1 0,0-1 0,0 0 0,1 0 0,-1 0 0,0 0 0,1 0 0,-1 0 0,0 0 0,1 0 0,-1 0 0,30 8 0,0 0 0,53 5 0,67-3 0,-105-8 0,368 13 0,63 3 0,-459-17 0,32 1 0,-68-2 0,0 0 0,-1-1 0,-27-6 0,9 2 0,13 2 0,-310-28 0,267 29 0,1 3 0,0 2 0,-67 13 0,119-13 0,-30 9 0,70-11 0,-11 1 0,445-2 0,-269-3 0,-74 5 0,-204 11 0,-101 3 0,-24 2 0,176-13 0,21-4 0,0 1 0,-1 0 0,1 2 0,1 0 0,-28 10 0,85-5 0,76 8 0,1-4 0,0-6 0,1-5 0,132-15 0,-234 12 0,-11 1 0,-1 0 0,1-1 0,0 0 0,0 0 0,0-1 0,0 0 0,-1 0 0,10-4 0,-15 5 0,-1 1 0,0 0 0,0 0 0,-1-1 0,1 1 0,0 0 0,0 0 0,0-1 0,0 1 0,0 0 0,0 0 0,0-1 0,0 1 0,0 0 0,0 0 0,-1 0 0,1-1 0,0 1 0,0 0 0,0 0 0,0 0 0,-1-1 0,1 1 0,0 0 0,0 0 0,0 0 0,-1 0 0,1 0 0,0 0 0,0 0 0,-1-1 0,1 1 0,0 0 0,0 0 0,-1 0 0,1 0 0,0 0 0,0 0 0,-1 0 0,-12-4 0,-210-32 0,109 21 0,-5-1 0,0 5 0,-145 6 0,248 7 0,30 0 0,5 1 0,94 14 0,142 2 0,117-18 0,-265-2 0,-536-15 0,113 1 0,87 16 0,-347 46 0,517-43 0,163 11 0,172 3 0,-211-19 0,1-2 0,-1-4 0,118-27 0,-175 32 0,-6 2 0,1 0 0,0-1 0,-1 0 0,1 1 0,-1-1 0,0 0 0,1 0 0,-1 0 0,0-1 0,1 1 0,2-3 0,-5 4 0,0 0 0,0-1 0,0 1 0,0 0 0,0-1 0,-1 1 0,1 0 0,0-1 0,0 1 0,0 0 0,0-1 0,0 1 0,0 0 0,-1 0 0,1-1 0,0 1 0,0 0 0,-1 0 0,1-1 0,0 1 0,0 0 0,-1 0 0,1-1 0,0 1 0,0 0 0,-1 0 0,1 0 0,0 0 0,-1 0 0,1 0 0,0-1 0,-1 1 0,1 0 0,-1 0 0,-13-5 0,-50-9 0,-113-11 0,115 18 0,-30-2 0,-119 2 0,151 9 0,-1 3 0,1 3 0,-59 15 0,100-17 0,18-5 0,12-1 0,13-3 0,-4 2 0,0-1 0,0-1 0,38-12 0,-53 14 0,0-1 0,0 0 0,-1-1 0,1 1 0,-1-1 0,1 0 0,-1 0 0,0 0 0,0 0 0,0-1 0,-1 0 0,1 0 0,-1 0 0,0 0 0,0 0 0,0-1 0,-1 1 0,1-1 0,-1 0 0,2-7 0,4-32 0,-7 42 0,-1-1 0,0 1 0,0 0 0,0 0 0,0-1 0,0 1 0,-1 0 0,1 0 0,-1 0 0,1-1 0,-1 1 0,0 0 0,0 0 0,0 0 0,0 0 0,0 0 0,-2-2 0,2 3 0,0 1 0,0-1 0,0 1 0,0 0 0,0-1 0,-1 1 0,1 0 0,0 0 0,0 0 0,0 0 0,0 0 0,0 0 0,0 0 0,0 0 0,-1 0 0,1 0 0,0 1 0,0-1 0,0 0 0,0 1 0,0-1 0,0 1 0,0-1 0,0 1 0,0 0 0,0-1 0,1 1 0,-1 0 0,0 0 0,0-1 0,-1 3 0,-23 26 0,19-21 0,2-1 0,-1 1 0,1 1 0,1-1 0,-1 1 0,1-1 0,1 1 0,0 0 0,0 0 0,1 0 0,0 0 0,0 0 0,1 1 0,0-1 0,1 0 0,2 13 0,-2-17 0,0 1 0,1 0 0,0-1 0,0 1 0,0-1 0,1 0 0,0 0 0,0 0 0,0 0 0,1 0 0,-1-1 0,1 1 0,0-1 0,0 0 0,1 0 0,-1 0 0,1-1 0,0 0 0,0 0 0,0 0 0,0 0 0,0-1 0,1 0 0,-1 0 0,1 0 0,8 1 0,-7-2 0,-1-1 0,1 0 0,-1 0 0,1 0 0,-1-1 0,0 0 0,1 0 0,-1-1 0,0 1 0,0-1 0,0-1 0,0 1 0,0-1 0,0 0 0,-1 0 0,8-6 0,-10 6 0,0 1 0,0 0 0,-1-1 0,1 1 0,-1-1 0,1 0 0,-1 0 0,0 0 0,0 0 0,0-1 0,-1 1 0,1 0 0,-1-1 0,0 1 0,1-1 0,-2 1 0,1-1 0,0 0 0,-1 1 0,0-1 0,1 0 0,-1 1 0,-1-1 0,1 0 0,-1 1 0,1-1 0,-1 0 0,0 1 0,-3-7 0,2 6 0,0 1 0,0 0 0,0 0 0,0 0 0,-1 0 0,0 1 0,1-1 0,-1 1 0,0-1 0,0 1 0,0 0 0,0 0 0,0 0 0,-1 1 0,1-1 0,-1 1 0,-4-2 0,5 2 0,1 1 0,-1-1 0,1 1 0,-1-1 0,1 1 0,-1 0 0,1 0 0,-1 0 0,0 0 0,1 0 0,-1 1 0,1-1 0,-1 1 0,1-1 0,-1 1 0,1 0 0,0 0 0,-1 0 0,1 1 0,0-1 0,0 0 0,0 1 0,0-1 0,0 1 0,-4 4 0,6-6 0,0 0 0,0 0 0,-1 0 0,1 0 0,0 1 0,0-1 0,0 0 0,-1 0 0,1 1 0,0-1 0,0 0 0,0 0 0,0 0 0,0 1 0,-1-1 0,1 0 0,0 1 0,0-1 0,0 0 0,0 0 0,0 1 0,0-1 0,0 0 0,0 1 0,0-1 0,0 0 0,0 0 0,0 1 0,0-1 0,0 0 0,0 1 0,0-1 0,0 0 0,1 0 0,-1 1 0,0-1 0,0 0 0,0 0 0,0 1 0,1-1 0,-1 0 0,0 0 0,0 0 0,1 1 0,16 0 0,19-11 0,-29 6 0,1 0 0,-1-1 0,0 0 0,0 0 0,-1-1 0,1 0 0,-1 0 0,-1-1 0,1 0 0,7-12 0,-11 16 0,0 0 0,0 0 0,0 0 0,-1-1 0,0 1 0,1 0 0,-1-1 0,0 1 0,-1 0 0,1-1 0,-1 1 0,1-1 0,-1 1 0,0-1 0,0 1 0,-1-1 0,1 1 0,-1-1 0,1 1 0,-1 0 0,0-1 0,-1 1 0,1 0 0,0-1 0,-1 1 0,0 0 0,0 0 0,0 1 0,-3-4 0,3 4 0,0 0 0,-1 0 0,0 0 0,1 1 0,-1-1 0,0 1 0,0 0 0,0 0 0,0 0 0,0 0 0,0 0 0,0 1 0,0-1 0,0 1 0,-1 0 0,1 0 0,0 0 0,0 0 0,0 1 0,0-1 0,0 1 0,0 0 0,0 0 0,0 0 0,-4 2 0,-6 2 0,0 1 0,1 1 0,-1 0 0,-13 10 0,11-5 0,0 0 0,0 2 0,1-1 0,1 2 0,0 0 0,1 0 0,-11 19 0,17-23 0,0-1 0,0 1 0,1-1 0,1 1 0,0 1 0,1-1 0,0 1 0,0-1 0,1 1 0,1 0 0,0 0 0,1-1 0,0 13 0,1-20 0,-1 0 0,1 0 0,0 0 0,0-1 0,0 1 0,0 0 0,0-1 0,1 1 0,0-1 0,0 1 0,0-1 0,0 0 0,0 0 0,1 0 0,-1 0 0,1 0 0,0 0 0,0-1 0,0 0 0,0 1 0,5 2 0,-2-3 0,0 1 0,0-1 0,1-1 0,-1 1 0,0-1 0,1 0 0,-1-1 0,1 1 0,-1-1 0,1-1 0,-1 1 0,8-2 0,4-2 0,-1 0 0,0-1 0,1-1 0,-2-1 0,1 0 0,-1-1 0,0-1 0,-1-1 0,16-11 0,-18 11 0,-1 0 0,0-1 0,-1 0 0,0-1 0,0-1 0,-1 1 0,-1-1 0,0-1 0,-1 0 0,9-21 0,-15 30 0,-1 1 0,1 0 0,-1-1 0,0 1 0,0-1 0,0 1 0,-1-1 0,1 1 0,-1-1 0,0 1 0,-1-1 0,1 0 0,-1 1 0,0-1 0,-2-8 0,1 10 0,-1-1 0,1 0 0,0 1 0,-1 0 0,0-1 0,0 1 0,0 0 0,0 1 0,0-1 0,0 1 0,-1-1 0,1 1 0,-1 0 0,0 0 0,0 0 0,0 1 0,-6-3 0,-6 0 0,-1 0 0,1 1 0,0 1 0,-1 0 0,1 1 0,-1 1 0,1 1 0,-1 0 0,-16 4 0,21-3 0,0 0 0,0 1 0,1 1 0,0 0 0,-1 0 0,2 1 0,-1 1 0,0 0 0,1 0 0,0 1 0,1 0 0,-1 1 0,-9 10 0,17-15 0,-1 0 0,1 0 0,-1 0 0,1 1 0,0-1 0,1 1 0,-1 0 0,-1 5 0,2-7 0,1-1 0,0 0 0,0 0 0,0 0 0,-1 0 0,1 1 0,1-1 0,-1 0 0,0 0 0,0 0 0,0 1 0,0-1 0,1 0 0,-1 0 0,1 0 0,-1 0 0,1 0 0,-1 0 0,1 0 0,0 0 0,-1 0 0,1 0 0,0 0 0,0 0 0,0 0 0,-1 0 0,1-1 0,0 1 0,0 0 0,0-1 0,0 1 0,3 0 0,5 3 0,0-2 0,0 1 0,0-1 0,0-1 0,0 0 0,1 0 0,-1-1 0,1 0 0,12-1 0,6-3 0,51-12 0,-51 8 0,55-23 0,-72 27 0,-1-2 0,1 1 0,-1-2 0,-1 1 0,1-1 0,-1-1 0,16-16 0,-24 23 0,0 1 0,-1-1 0,1 0 0,-1 1 0,1-1 0,0 0 0,-1 1 0,0-1 0,1 0 0,-1 0 0,1 0 0,-1 1 0,0-1 0,0 0 0,1 0 0,-1 0 0,0 0 0,0 0 0,0 0 0,0 1 0,0-1 0,0 0 0,0 0 0,0 0 0,0 0 0,-1-1 0,0 1 0,0 0 0,1 1 0,-1-1 0,0 0 0,0 0 0,0 0 0,0 1 0,0-1 0,0 1 0,-1-1 0,1 0 0,0 1 0,0 0 0,0-1 0,0 1 0,-2 0 0,-6-2 0,0 1 0,-1 0 0,-15 2 0,2 0 0,0 2 0,0 1 0,0 0 0,0 2 0,1 1 0,0 0 0,0 2 0,1 0 0,0 2 0,0 0 0,2 1 0,-1 1 0,-26 24 0,45-35 0,-1-1 0,0 1 0,0-1 0,0 1 0,0 0 0,1 0 0,-1 0 0,1 0 0,-1 0 0,1 1 0,0-1 0,0 0 0,0 0 0,-1 4 0,2-5 0,1-1 0,-1 0 0,0 1 0,1-1 0,-1 0 0,1 1 0,-1-1 0,1 0 0,-1 0 0,0 1 0,1-1 0,-1 0 0,1 0 0,-1 0 0,1 0 0,-1 0 0,1 0 0,-1 0 0,1 0 0,0 0 0,-1 0 0,1 0 0,-1 0 0,1 0 0,-1 0 0,1 0 0,-1-1 0,0 1 0,1 0 0,19-5 0,-19 5 0,27-10 0,0 0 0,0-2 0,-1-1 0,0-1 0,-2-1 0,1-1 0,30-28 0,-127 68 0,58-19 0,-59 20 0,100-48 0,-28 23 0,10-7 0,0 1 0,1 1 0,-1 0 0,1 0 0,0 1 0,12-3 0,-23 7 0,0 0 0,0 0 0,1 0 0,-1 1 0,0-1 0,0 0 0,0 0 0,0 0 0,0 0 0,0 0 0,1 0 0,-1 1 0,0-1 0,0 0 0,0 0 0,0 0 0,0 0 0,0 0 0,0 1 0,0-1 0,0 0 0,0 0 0,0 0 0,0 0 0,0 1 0,0-1 0,0 0 0,0 0 0,0 0 0,0 0 0,0 1 0,0-1 0,0 0 0,0 0 0,0 0 0,0 0 0,0 1 0,0-1 0,0 0 0,0 0 0,-1 0 0,1 0 0,0 0 0,0 0 0,0 1 0,0-1 0,0 0 0,0 0 0,-1 0 0,1 0 0,0 0 0,-7 11 0,-20 20 0,-1-2 0,-40 33 0,12-11 0,22-21 0,16-14 0,1-1 0,1 2 0,-28 35 0,74-79 0,-10 11 0,200-195 0,-223 214 0,-6 7 0,10-7 0,7-4 0,49-12 0,-25 5 0,1 1 0,1 1 0,59-2 0,-88 10 0,-13 3 0,-14 1 0,-42 0 0,45-6 0,1 2 0,-36 7 0,40-2 0,14-7 0,-1 1 0,1-1 0,0 0 0,0 0 0,0 1 0,0-1 0,-1 0 0,1 0 0,0 1 0,0-1 0,0 0 0,0 0 0,0 1 0,0-1 0,0 0 0,0 1 0,0-1 0,0 0 0,0 1 0,0-1 0,0 0 0,0 1 0,0-1 0,0 0 0,0 0 0,0 1 0,1-1 0,-1 1 0,1 0 0,0 0 0,0 0 0,1 1 0,-1-1 0,1 0 0,-1 0 0,0 0 0,1 0 0,0-1 0,-1 1 0,1 0 0,0-1 0,2 2 0,50 11 0,90 11 0,58-7 0,-161-14 0,59 5 0,170 7 0,-314-17 0,-57-11 0,23 2 0,-846-39 0,1033 65 0,303 9 0,4-23 0,-172-2 0,-377-8 0,34 0 0,-577 3 0,563 7 0,385 14 0,168-1 0,-377-17 0,107 0 0,-502-3 0,-237 11 0,516-4 0,44-1 0,12 1 0,381 7 0,103 0 0,-485-8-25,29-1-645,56-7 0,-78 6-6156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7T22:14:39.09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601 283 24575,'-12'2'0,"10"-4"0,9-3 0,16-5 0,0 0 0,1 2 0,0 0 0,0 2 0,35-5 0,125-5 0,-32 13 0,-225-9 0,0-3 0,-80-27 0,-56-13 0,146 43 0,-175-33 0,160 33 0,-83 0 0,157 12 0,0 0 0,0 0 0,0 0 0,1 0 0,-1 1 0,0 0 0,0 0 0,0 0 0,1 0 0,-7 3 0,10-4 0,-1 1 0,0 0 0,0-1 0,1 1 0,-1 0 0,0-1 0,1 1 0,-1 0 0,0 0 0,1-1 0,-1 1 0,1 0 0,-1 0 0,1 0 0,0 0 0,-1 0 0,1 2 0,0-1 0,0 0 0,0 0 0,0 0 0,0-1 0,0 1 0,1 0 0,-1 0 0,1 0 0,-1 0 0,1 0 0,0 0 0,1 1 0,5 8 0,0 0 0,0 0 0,1-1 0,1-1 0,0 1 0,0-1 0,1-1 0,0 0 0,0 0 0,1-1 0,17 9 0,7 2 0,0-2 0,58 17 0,43 3 0,-114-32 0,1 0 0,0-2 0,-1-1 0,28-2 0,-51-1 0,0 1 0,-1-1 0,1 0 0,-1 1 0,0-1 0,1 1 0,-1 0 0,0-1 0,-2 0 0,-53-27 0,-1 2 0,-74-23 0,78 31 0,29 10 0,17 7 0,0 0 0,0-1 0,0 0 0,0-1 0,-13-8 0,49 13 0,92 2-1365,-63-2-5461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7T22:14:35.58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167 76 24575,'2'2'0,"0"-1"0,0 0 0,1 0 0,-1 0 0,0 0 0,0 0 0,1-1 0,-1 1 0,0-1 0,1 1 0,2-1 0,-3 1 0,39 4 0,0-1 0,59-2 0,87-13 0,-103 5 0,873-72 0,-926 77 0,-12 0 0,-40 0 0,-840 52 0,751-42 0,-37 5 0,12 0 0,-188-6 0,382-15 0,68 2 0,135 13 0,128 30 0,-369-36 0,193 25 0,296 21 0,-472-48 0,-35-1 0,-24-2 0,-338-39 0,177 17 0,-210-2 0,379 27 0,-167 6 0,154-4 0,1 2 0,0 0 0,0 2 0,-47 17 0,71-23 0,-20 11 0,21-11 0,0 0 0,0 0 0,-1 1 0,1-1 0,0 0 0,-1 0 0,1 0 0,0 0 0,0 1 0,0-1 0,-1 0 0,1 0 0,0 0 0,0 1 0,0-1 0,-1 0 0,1 1 0,0-1 0,0 0 0,0 0 0,0 1 0,0-1 0,0 0 0,-1 1 0,1-1 0,0 0 0,0 0 0,0 1 0,0-1 0,0 0 0,0 1 0,0-1 0,0 0 0,0 1 0,1-1 0,-1 0 0,0 1 0,0-1 0,0 0 0,0 0 0,0 1 0,0-1 0,1 0 0,-1 0 0,0 1 0,0-1 0,0 0 0,1 0 0,-1 0 0,0 1 0,0-1 0,1 0 0,-1 0 0,0 0 0,1 0 0,-1 1 0,0-1 0,0 0 0,1 0 0,-1 0 0,0 0 0,1 0 0,-1 0 0,0 0 0,1 0 0,-1 0 0,30 8 0,0 0 0,53 5 0,67-3 0,-105-8 0,368 13 0,63 3 0,-459-17 0,32 1 0,-68-2 0,0 0 0,-1-1 0,-27-6 0,9 2 0,13 2 0,-310-28 0,267 29 0,1 3 0,0 2 0,-67 13 0,119-13 0,-30 9 0,70-11 0,-11 1 0,445-2 0,-269-3 0,-74 5 0,-204 11 0,-101 3 0,-24 2 0,176-13 0,21-4 0,0 1 0,-1 0 0,1 2 0,1 0 0,-28 10 0,85-5 0,76 8 0,1-4 0,0-6 0,1-5 0,132-15 0,-234 12 0,-11 1 0,-1 0 0,1-1 0,0 0 0,0 0 0,0-1 0,0 0 0,-1 0 0,10-4 0,-15 5 0,-1 1 0,0 0 0,0 0 0,-1-1 0,1 1 0,0 0 0,0 0 0,0-1 0,0 1 0,0 0 0,0 0 0,0-1 0,0 1 0,0 0 0,0 0 0,-1 0 0,1-1 0,0 1 0,0 0 0,0 0 0,0 0 0,-1-1 0,1 1 0,0 0 0,0 0 0,0 0 0,-1 0 0,1 0 0,0 0 0,0 0 0,-1-1 0,1 1 0,0 0 0,0 0 0,-1 0 0,1 0 0,0 0 0,0 0 0,-1 0 0,-12-4 0,-210-32 0,109 21 0,-5-1 0,0 5 0,-145 6 0,248 7 0,30 0 0,5 1 0,94 14 0,142 2 0,117-18 0,-265-2 0,-536-15 0,113 1 0,87 16 0,-347 46 0,517-43 0,163 11 0,172 3 0,-211-19 0,1-2 0,-1-4 0,118-27 0,-175 32 0,-6 2 0,1 0 0,0-1 0,-1 0 0,1 1 0,-1-1 0,0 0 0,1 0 0,-1 0 0,0-1 0,1 1 0,2-3 0,-5 4 0,0 0 0,0-1 0,0 1 0,0 0 0,0-1 0,-1 1 0,1 0 0,0-1 0,0 1 0,0 0 0,0-1 0,0 1 0,0 0 0,-1 0 0,1-1 0,0 1 0,0 0 0,-1 0 0,1-1 0,0 1 0,0 0 0,-1 0 0,1-1 0,0 1 0,0 0 0,-1 0 0,1 0 0,0 0 0,-1 0 0,1 0 0,0-1 0,-1 1 0,1 0 0,-1 0 0,-13-5 0,-50-9 0,-113-11 0,115 18 0,-30-2 0,-119 2 0,151 9 0,-1 3 0,1 3 0,-59 15 0,100-17 0,18-5 0,12-1 0,13-3 0,-4 2 0,0-1 0,0-1 0,38-12 0,-53 14 0,0-1 0,0 0 0,-1-1 0,1 1 0,-1-1 0,1 0 0,-1 0 0,0 0 0,0 0 0,0-1 0,-1 0 0,1 0 0,-1 0 0,0 0 0,0 0 0,0-1 0,-1 1 0,1-1 0,-1 0 0,2-7 0,4-32 0,-7 42 0,-1-1 0,0 1 0,0 0 0,0 0 0,0-1 0,0 1 0,-1 0 0,1 0 0,-1 0 0,1-1 0,-1 1 0,0 0 0,0 0 0,0 0 0,0 0 0,0 0 0,-2-2 0,2 3 0,0 1 0,0-1 0,0 1 0,0 0 0,0-1 0,-1 1 0,1 0 0,0 0 0,0 0 0,0 0 0,0 0 0,0 0 0,0 0 0,0 0 0,-1 0 0,1 0 0,0 1 0,0-1 0,0 0 0,0 1 0,0-1 0,0 1 0,0-1 0,0 1 0,0 0 0,0-1 0,1 1 0,-1 0 0,0 0 0,0-1 0,-1 3 0,-23 26 0,19-21 0,2-1 0,-1 1 0,1 1 0,1-1 0,-1 1 0,1-1 0,1 1 0,0 0 0,0 0 0,1 0 0,0 0 0,0 0 0,1 1 0,0-1 0,1 0 0,2 13 0,-2-17 0,0 1 0,1 0 0,0-1 0,0 1 0,0-1 0,1 0 0,0 0 0,0 0 0,0 0 0,1 0 0,-1-1 0,1 1 0,0-1 0,0 0 0,1 0 0,-1 0 0,1-1 0,0 0 0,0 0 0,0 0 0,0 0 0,0-1 0,1 0 0,-1 0 0,1 0 0,8 1 0,-7-2 0,-1-1 0,1 0 0,-1 0 0,1 0 0,-1-1 0,0 0 0,1 0 0,-1-1 0,0 1 0,0-1 0,0-1 0,0 1 0,0-1 0,0 0 0,-1 0 0,8-6 0,-10 6 0,0 1 0,0 0 0,-1-1 0,1 1 0,-1-1 0,1 0 0,-1 0 0,0 0 0,0 0 0,0-1 0,-1 1 0,1 0 0,-1-1 0,0 1 0,1-1 0,-2 1 0,1-1 0,0 0 0,-1 1 0,0-1 0,1 0 0,-1 1 0,-1-1 0,1 0 0,-1 1 0,1-1 0,-1 0 0,0 1 0,-3-7 0,2 6 0,0 1 0,0 0 0,0 0 0,0 0 0,-1 0 0,0 1 0,1-1 0,-1 1 0,0-1 0,0 1 0,0 0 0,0 0 0,0 0 0,-1 1 0,1-1 0,-1 1 0,-4-2 0,5 2 0,1 1 0,-1-1 0,1 1 0,-1-1 0,1 1 0,-1 0 0,1 0 0,-1 0 0,0 0 0,1 0 0,-1 1 0,1-1 0,-1 1 0,1-1 0,-1 1 0,1 0 0,0 0 0,-1 0 0,1 1 0,0-1 0,0 0 0,0 1 0,0-1 0,0 1 0,-4 4 0,6-6 0,0 0 0,0 0 0,-1 0 0,1 0 0,0 1 0,0-1 0,0 0 0,-1 0 0,1 1 0,0-1 0,0 0 0,0 0 0,0 0 0,0 1 0,-1-1 0,1 0 0,0 1 0,0-1 0,0 0 0,0 0 0,0 1 0,0-1 0,0 0 0,0 1 0,0-1 0,0 0 0,0 0 0,0 1 0,0-1 0,0 0 0,0 1 0,0-1 0,0 0 0,1 0 0,-1 1 0,0-1 0,0 0 0,0 0 0,0 1 0,1-1 0,-1 0 0,0 0 0,0 0 0,1 1 0,16 0 0,19-11 0,-29 6 0,1 0 0,-1-1 0,0 0 0,0 0 0,-1-1 0,1 0 0,-1 0 0,-1-1 0,1 0 0,7-12 0,-11 16 0,0 0 0,0 0 0,0 0 0,-1-1 0,0 1 0,1 0 0,-1-1 0,0 1 0,-1 0 0,1-1 0,-1 1 0,1-1 0,-1 1 0,0-1 0,0 1 0,-1-1 0,1 1 0,-1-1 0,1 1 0,-1 0 0,0-1 0,-1 1 0,1 0 0,0-1 0,-1 1 0,0 0 0,0 0 0,0 1 0,-3-4 0,3 4 0,0 0 0,-1 0 0,0 0 0,1 1 0,-1-1 0,0 1 0,0 0 0,0 0 0,0 0 0,0 0 0,0 0 0,0 1 0,0-1 0,0 1 0,-1 0 0,1 0 0,0 0 0,0 0 0,0 1 0,0-1 0,0 1 0,0 0 0,0 0 0,0 0 0,-4 2 0,-6 2 0,0 1 0,1 1 0,-1 0 0,-13 10 0,11-5 0,0 0 0,0 2 0,1-1 0,1 2 0,0 0 0,1 0 0,-11 19 0,17-23 0,0-1 0,0 1 0,1-1 0,1 1 0,0 1 0,1-1 0,0 1 0,0-1 0,1 1 0,1 0 0,0 0 0,1-1 0,0 13 0,1-20 0,-1 0 0,1 0 0,0 0 0,0-1 0,0 1 0,0 0 0,0-1 0,1 1 0,0-1 0,0 1 0,0-1 0,0 0 0,0 0 0,1 0 0,-1 0 0,1 0 0,0 0 0,0-1 0,0 0 0,0 1 0,5 2 0,-2-3 0,0 1 0,0-1 0,1-1 0,-1 1 0,0-1 0,1 0 0,-1-1 0,1 1 0,-1-1 0,1-1 0,-1 1 0,8-2 0,4-2 0,-1 0 0,0-1 0,1-1 0,-2-1 0,1 0 0,-1-1 0,0-1 0,-1-1 0,16-11 0,-18 11 0,-1 0 0,0-1 0,-1 0 0,0-1 0,0-1 0,-1 1 0,-1-1 0,0-1 0,-1 0 0,9-21 0,-15 30 0,-1 1 0,1 0 0,-1-1 0,0 1 0,0-1 0,0 1 0,-1-1 0,1 1 0,-1-1 0,0 1 0,-1-1 0,1 0 0,-1 1 0,0-1 0,-2-8 0,1 10 0,-1-1 0,1 0 0,0 1 0,-1 0 0,0-1 0,0 1 0,0 0 0,0 1 0,0-1 0,0 1 0,-1-1 0,1 1 0,-1 0 0,0 0 0,0 0 0,0 1 0,-6-3 0,-6 0 0,-1 0 0,1 1 0,0 1 0,-1 0 0,1 1 0,-1 1 0,1 1 0,-1 0 0,-16 4 0,21-3 0,0 0 0,0 1 0,1 1 0,0 0 0,-1 0 0,2 1 0,-1 1 0,0 0 0,1 0 0,0 1 0,1 0 0,-1 1 0,-9 10 0,17-15 0,-1 0 0,1 0 0,-1 0 0,1 1 0,0-1 0,1 1 0,-1 0 0,-1 5 0,2-7 0,1-1 0,0 0 0,0 0 0,0 0 0,-1 0 0,1 1 0,1-1 0,-1 0 0,0 0 0,0 0 0,0 1 0,0-1 0,1 0 0,-1 0 0,1 0 0,-1 0 0,1 0 0,-1 0 0,1 0 0,0 0 0,-1 0 0,1 0 0,0 0 0,0 0 0,0 0 0,-1 0 0,1-1 0,0 1 0,0 0 0,0-1 0,0 1 0,3 0 0,5 3 0,0-2 0,0 1 0,0-1 0,0-1 0,0 0 0,1 0 0,-1-1 0,1 0 0,12-1 0,6-3 0,51-12 0,-51 8 0,55-23 0,-72 27 0,-1-2 0,1 1 0,-1-2 0,-1 1 0,1-1 0,-1-1 0,16-16 0,-24 23 0,0 1 0,-1-1 0,1 0 0,-1 1 0,1-1 0,0 0 0,-1 1 0,0-1 0,1 0 0,-1 0 0,1 0 0,-1 1 0,0-1 0,0 0 0,1 0 0,-1 0 0,0 0 0,0 0 0,0 0 0,0 1 0,0-1 0,0 0 0,0 0 0,0 0 0,0 0 0,-1-1 0,0 1 0,0 0 0,1 1 0,-1-1 0,0 0 0,0 0 0,0 0 0,0 1 0,0-1 0,0 1 0,-1-1 0,1 0 0,0 1 0,0 0 0,0-1 0,0 1 0,-2 0 0,-6-2 0,0 1 0,-1 0 0,-15 2 0,2 0 0,0 2 0,0 1 0,0 0 0,0 2 0,1 1 0,0 0 0,0 2 0,1 0 0,0 2 0,0 0 0,2 1 0,-1 1 0,-26 24 0,45-35 0,-1-1 0,0 1 0,0-1 0,0 1 0,0 0 0,1 0 0,-1 0 0,1 0 0,-1 0 0,1 1 0,0-1 0,0 0 0,0 0 0,-1 4 0,2-5 0,1-1 0,-1 0 0,0 1 0,1-1 0,-1 0 0,1 1 0,-1-1 0,1 0 0,-1 0 0,0 1 0,1-1 0,-1 0 0,1 0 0,-1 0 0,1 0 0,-1 0 0,1 0 0,-1 0 0,1 0 0,0 0 0,-1 0 0,1 0 0,-1 0 0,1 0 0,-1 0 0,1 0 0,-1-1 0,0 1 0,1 0 0,19-5 0,-19 5 0,27-10 0,0 0 0,0-2 0,-1-1 0,0-1 0,-2-1 0,1-1 0,30-28 0,-127 68 0,58-19 0,-59 20 0,100-48 0,-28 23 0,10-7 0,0 1 0,1 1 0,-1 0 0,1 0 0,0 1 0,12-3 0,-23 7 0,0 0 0,0 0 0,1 0 0,-1 1 0,0-1 0,0 0 0,0 0 0,0 0 0,0 0 0,0 0 0,1 0 0,-1 1 0,0-1 0,0 0 0,0 0 0,0 0 0,0 0 0,0 0 0,0 1 0,0-1 0,0 0 0,0 0 0,0 0 0,0 0 0,0 1 0,0-1 0,0 0 0,0 0 0,0 0 0,0 0 0,0 1 0,0-1 0,0 0 0,0 0 0,0 0 0,0 0 0,0 1 0,0-1 0,0 0 0,0 0 0,-1 0 0,1 0 0,0 0 0,0 0 0,0 1 0,0-1 0,0 0 0,0 0 0,-1 0 0,1 0 0,0 0 0,-7 11 0,-20 20 0,-1-2 0,-40 33 0,12-11 0,22-21 0,16-14 0,1-1 0,1 2 0,-28 35 0,74-79 0,-10 11 0,200-195 0,-223 214 0,-6 7 0,10-7 0,7-4 0,49-12 0,-25 5 0,1 1 0,1 1 0,59-2 0,-88 10 0,-13 3 0,-14 1 0,-42 0 0,45-6 0,1 2 0,-36 7 0,40-2 0,14-7 0,-1 1 0,1-1 0,0 0 0,0 0 0,0 1 0,0-1 0,-1 0 0,1 0 0,0 1 0,0-1 0,0 0 0,0 0 0,0 1 0,0-1 0,0 0 0,0 1 0,0-1 0,0 0 0,0 1 0,0-1 0,0 0 0,0 1 0,0-1 0,0 0 0,0 0 0,0 1 0,1-1 0,-1 1 0,1 0 0,0 0 0,0 0 0,1 1 0,-1-1 0,1 0 0,-1 0 0,0 0 0,1 0 0,0-1 0,-1 1 0,1 0 0,0-1 0,2 2 0,50 11 0,90 11 0,58-7 0,-161-14 0,59 5 0,170 7 0,-314-17 0,-57-11 0,23 2 0,-846-39 0,1033 65 0,303 9 0,4-23 0,-172-2 0,-377-8 0,34 0 0,-577 3 0,563 7 0,385 14 0,168-1 0,-377-17 0,107 0 0,-502-3 0,-237 11 0,516-4 0,44-1 0,12 1 0,381 7 0,103 0 0,-485-8-25,29-1-645,56-7 0,-78 6-6156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7T22:15:01.30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24575,'0'0'0,"0"0"0,0 0 0,0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7T22:14:39.09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601 283 24575,'-12'2'0,"10"-4"0,9-3 0,16-5 0,0 0 0,1 2 0,0 0 0,0 2 0,35-5 0,125-5 0,-32 13 0,-225-9 0,0-3 0,-80-27 0,-56-13 0,146 43 0,-175-33 0,160 33 0,-83 0 0,157 12 0,0 0 0,0 0 0,0 0 0,1 0 0,-1 1 0,0 0 0,0 0 0,0 0 0,1 0 0,-7 3 0,10-4 0,-1 1 0,0 0 0,0-1 0,1 1 0,-1 0 0,0-1 0,1 1 0,-1 0 0,0 0 0,1-1 0,-1 1 0,1 0 0,-1 0 0,1 0 0,0 0 0,-1 0 0,1 2 0,0-1 0,0 0 0,0 0 0,0 0 0,0-1 0,0 1 0,1 0 0,-1 0 0,1 0 0,-1 0 0,1 0 0,0 0 0,1 1 0,5 8 0,0 0 0,0 0 0,1-1 0,1-1 0,0 1 0,0-1 0,1-1 0,0 0 0,0 0 0,1-1 0,17 9 0,7 2 0,0-2 0,58 17 0,43 3 0,-114-32 0,1 0 0,0-2 0,-1-1 0,28-2 0,-51-1 0,0 1 0,-1-1 0,1 0 0,-1 1 0,0-1 0,1 1 0,-1 0 0,0-1 0,-2 0 0,-53-27 0,-1 2 0,-74-23 0,78 31 0,29 10 0,17 7 0,0 0 0,0-1 0,0 0 0,0-1 0,-13-8 0,49 13 0,92 2-1365,-63-2-5461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7T22:15:01.30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24575,'0'0'0,"0"0"0,0 0 0,0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7T22:14:18.10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1 191 24575,'25'0'0,"785"0"0,-793-1 0,0-1 0,0 0 0,32-9 0,-13 2 0,-31 7 0,-2 2 0,0-1 0,0 0 0,0 0 0,0 1 0,0 0 0,0 0 0,0 0 0,0 0 0,5 1 0,-30-2 0,9 2 0,-131-14 0,-18 0 0,-44 20 0,133-2 0,-34-3 0,141 16 0,4-2 0,0-2 0,58 13 0,84 8 0,-143-29 0,107 15 0,165 3 0,147-21 0,-407-2 0,-19-1 0,-66-5 0,-1196-62 0,1214 68 0,-51-1 0,45 1 0,19 0 0,6 0 0,87 11 0,0-4 0,107-3 0,-126-5 0,374-7 0,-103 0 0,-315 8 0,-6-1 0,-42-9 0,-103-20 0,-223-22 0,84 43 0,155 8 0,758 1 0,-323-2 0,-524-8 0,9 3 0,-480 8 0,584 4 0,22 0 0,-124-4 0,293-1 0,-48-3 0,417-13 0,194 4 0,-919-14 0,23 2 0,-268 16 0,341 8 0,508 17 0,-183-5 0,-36-3 0,158 4 0,-305-8 0,0 1 0,-20 5 0,-18 0 0,1-3 0,-77 5 0,-105-8 0,213-5 0,-120-6 0,-260-41 0,380 42 0,-13-2 0,1 2 0,-1 1 0,-47 1 0,223 2 0,-72 2 0,386 11 0,166 1 0,-600-14 0,-19-1 0,-16 1 0,-722-11 0,545 10 0,1360 1 0,-1192-2 0,1 0 0,0-1 0,-27-8 0,7 2 0,5 1 0,-485-84 0,514 92 0,-252-23 0,-2 23 0,275 4 0,-4 0 0,213 42 0,351 27 0,-427-63 0,161-11 0,-309 1-105,-7-1 211,-16-2-94,3 2-1390,-1-2-5448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7T22:14:35.58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167 76 24575,'2'2'0,"0"-1"0,0 0 0,1 0 0,-1 0 0,0 0 0,0 0 0,1-1 0,-1 1 0,0-1 0,1 1 0,2-1 0,-3 1 0,39 4 0,0-1 0,59-2 0,87-13 0,-103 5 0,873-72 0,-926 77 0,-12 0 0,-40 0 0,-840 52 0,751-42 0,-37 5 0,12 0 0,-188-6 0,382-15 0,68 2 0,135 13 0,128 30 0,-369-36 0,193 25 0,296 21 0,-472-48 0,-35-1 0,-24-2 0,-338-39 0,177 17 0,-210-2 0,379 27 0,-167 6 0,154-4 0,1 2 0,0 0 0,0 2 0,-47 17 0,71-23 0,-20 11 0,21-11 0,0 0 0,0 0 0,-1 1 0,1-1 0,0 0 0,-1 0 0,1 0 0,0 0 0,0 1 0,0-1 0,-1 0 0,1 0 0,0 0 0,0 1 0,0-1 0,-1 0 0,1 1 0,0-1 0,0 0 0,0 0 0,0 1 0,0-1 0,0 0 0,-1 1 0,1-1 0,0 0 0,0 0 0,0 1 0,0-1 0,0 0 0,0 1 0,0-1 0,0 0 0,0 1 0,1-1 0,-1 0 0,0 1 0,0-1 0,0 0 0,0 0 0,0 1 0,0-1 0,1 0 0,-1 0 0,0 1 0,0-1 0,0 0 0,1 0 0,-1 0 0,0 1 0,0-1 0,1 0 0,-1 0 0,0 0 0,1 0 0,-1 1 0,0-1 0,0 0 0,1 0 0,-1 0 0,0 0 0,1 0 0,-1 0 0,0 0 0,1 0 0,-1 0 0,30 8 0,0 0 0,53 5 0,67-3 0,-105-8 0,368 13 0,63 3 0,-459-17 0,32 1 0,-68-2 0,0 0 0,-1-1 0,-27-6 0,9 2 0,13 2 0,-310-28 0,267 29 0,1 3 0,0 2 0,-67 13 0,119-13 0,-30 9 0,70-11 0,-11 1 0,445-2 0,-269-3 0,-74 5 0,-204 11 0,-101 3 0,-24 2 0,176-13 0,21-4 0,0 1 0,-1 0 0,1 2 0,1 0 0,-28 10 0,85-5 0,76 8 0,1-4 0,0-6 0,1-5 0,132-15 0,-234 12 0,-11 1 0,-1 0 0,1-1 0,0 0 0,0 0 0,0-1 0,0 0 0,-1 0 0,10-4 0,-15 5 0,-1 1 0,0 0 0,0 0 0,-1-1 0,1 1 0,0 0 0,0 0 0,0-1 0,0 1 0,0 0 0,0 0 0,0-1 0,0 1 0,0 0 0,0 0 0,-1 0 0,1-1 0,0 1 0,0 0 0,0 0 0,0 0 0,-1-1 0,1 1 0,0 0 0,0 0 0,0 0 0,-1 0 0,1 0 0,0 0 0,0 0 0,-1-1 0,1 1 0,0 0 0,0 0 0,-1 0 0,1 0 0,0 0 0,0 0 0,-1 0 0,-12-4 0,-210-32 0,109 21 0,-5-1 0,0 5 0,-145 6 0,248 7 0,30 0 0,5 1 0,94 14 0,142 2 0,117-18 0,-265-2 0,-536-15 0,113 1 0,87 16 0,-347 46 0,517-43 0,163 11 0,172 3 0,-211-19 0,1-2 0,-1-4 0,118-27 0,-175 32 0,-6 2 0,1 0 0,0-1 0,-1 0 0,1 1 0,-1-1 0,0 0 0,1 0 0,-1 0 0,0-1 0,1 1 0,2-3 0,-5 4 0,0 0 0,0-1 0,0 1 0,0 0 0,0-1 0,-1 1 0,1 0 0,0-1 0,0 1 0,0 0 0,0-1 0,0 1 0,0 0 0,-1 0 0,1-1 0,0 1 0,0 0 0,-1 0 0,1-1 0,0 1 0,0 0 0,-1 0 0,1-1 0,0 1 0,0 0 0,-1 0 0,1 0 0,0 0 0,-1 0 0,1 0 0,0-1 0,-1 1 0,1 0 0,-1 0 0,-13-5 0,-50-9 0,-113-11 0,115 18 0,-30-2 0,-119 2 0,151 9 0,-1 3 0,1 3 0,-59 15 0,100-17 0,18-5 0,12-1 0,13-3 0,-4 2 0,0-1 0,0-1 0,38-12 0,-53 14 0,0-1 0,0 0 0,-1-1 0,1 1 0,-1-1 0,1 0 0,-1 0 0,0 0 0,0 0 0,0-1 0,-1 0 0,1 0 0,-1 0 0,0 0 0,0 0 0,0-1 0,-1 1 0,1-1 0,-1 0 0,2-7 0,4-32 0,-7 42 0,-1-1 0,0 1 0,0 0 0,0 0 0,0-1 0,0 1 0,-1 0 0,1 0 0,-1 0 0,1-1 0,-1 1 0,0 0 0,0 0 0,0 0 0,0 0 0,0 0 0,-2-2 0,2 3 0,0 1 0,0-1 0,0 1 0,0 0 0,0-1 0,-1 1 0,1 0 0,0 0 0,0 0 0,0 0 0,0 0 0,0 0 0,0 0 0,0 0 0,-1 0 0,1 0 0,0 1 0,0-1 0,0 0 0,0 1 0,0-1 0,0 1 0,0-1 0,0 1 0,0 0 0,0-1 0,1 1 0,-1 0 0,0 0 0,0-1 0,-1 3 0,-23 26 0,19-21 0,2-1 0,-1 1 0,1 1 0,1-1 0,-1 1 0,1-1 0,1 1 0,0 0 0,0 0 0,1 0 0,0 0 0,0 0 0,1 1 0,0-1 0,1 0 0,2 13 0,-2-17 0,0 1 0,1 0 0,0-1 0,0 1 0,0-1 0,1 0 0,0 0 0,0 0 0,0 0 0,1 0 0,-1-1 0,1 1 0,0-1 0,0 0 0,1 0 0,-1 0 0,1-1 0,0 0 0,0 0 0,0 0 0,0 0 0,0-1 0,1 0 0,-1 0 0,1 0 0,8 1 0,-7-2 0,-1-1 0,1 0 0,-1 0 0,1 0 0,-1-1 0,0 0 0,1 0 0,-1-1 0,0 1 0,0-1 0,0-1 0,0 1 0,0-1 0,0 0 0,-1 0 0,8-6 0,-10 6 0,0 1 0,0 0 0,-1-1 0,1 1 0,-1-1 0,1 0 0,-1 0 0,0 0 0,0 0 0,0-1 0,-1 1 0,1 0 0,-1-1 0,0 1 0,1-1 0,-2 1 0,1-1 0,0 0 0,-1 1 0,0-1 0,1 0 0,-1 1 0,-1-1 0,1 0 0,-1 1 0,1-1 0,-1 0 0,0 1 0,-3-7 0,2 6 0,0 1 0,0 0 0,0 0 0,0 0 0,-1 0 0,0 1 0,1-1 0,-1 1 0,0-1 0,0 1 0,0 0 0,0 0 0,0 0 0,-1 1 0,1-1 0,-1 1 0,-4-2 0,5 2 0,1 1 0,-1-1 0,1 1 0,-1-1 0,1 1 0,-1 0 0,1 0 0,-1 0 0,0 0 0,1 0 0,-1 1 0,1-1 0,-1 1 0,1-1 0,-1 1 0,1 0 0,0 0 0,-1 0 0,1 1 0,0-1 0,0 0 0,0 1 0,0-1 0,0 1 0,-4 4 0,6-6 0,0 0 0,0 0 0,-1 0 0,1 0 0,0 1 0,0-1 0,0 0 0,-1 0 0,1 1 0,0-1 0,0 0 0,0 0 0,0 0 0,0 1 0,-1-1 0,1 0 0,0 1 0,0-1 0,0 0 0,0 0 0,0 1 0,0-1 0,0 0 0,0 1 0,0-1 0,0 0 0,0 0 0,0 1 0,0-1 0,0 0 0,0 1 0,0-1 0,0 0 0,1 0 0,-1 1 0,0-1 0,0 0 0,0 0 0,0 1 0,1-1 0,-1 0 0,0 0 0,0 0 0,1 1 0,16 0 0,19-11 0,-29 6 0,1 0 0,-1-1 0,0 0 0,0 0 0,-1-1 0,1 0 0,-1 0 0,-1-1 0,1 0 0,7-12 0,-11 16 0,0 0 0,0 0 0,0 0 0,-1-1 0,0 1 0,1 0 0,-1-1 0,0 1 0,-1 0 0,1-1 0,-1 1 0,1-1 0,-1 1 0,0-1 0,0 1 0,-1-1 0,1 1 0,-1-1 0,1 1 0,-1 0 0,0-1 0,-1 1 0,1 0 0,0-1 0,-1 1 0,0 0 0,0 0 0,0 1 0,-3-4 0,3 4 0,0 0 0,-1 0 0,0 0 0,1 1 0,-1-1 0,0 1 0,0 0 0,0 0 0,0 0 0,0 0 0,0 0 0,0 1 0,0-1 0,0 1 0,-1 0 0,1 0 0,0 0 0,0 0 0,0 1 0,0-1 0,0 1 0,0 0 0,0 0 0,0 0 0,-4 2 0,-6 2 0,0 1 0,1 1 0,-1 0 0,-13 10 0,11-5 0,0 0 0,0 2 0,1-1 0,1 2 0,0 0 0,1 0 0,-11 19 0,17-23 0,0-1 0,0 1 0,1-1 0,1 1 0,0 1 0,1-1 0,0 1 0,0-1 0,1 1 0,1 0 0,0 0 0,1-1 0,0 13 0,1-20 0,-1 0 0,1 0 0,0 0 0,0-1 0,0 1 0,0 0 0,0-1 0,1 1 0,0-1 0,0 1 0,0-1 0,0 0 0,0 0 0,1 0 0,-1 0 0,1 0 0,0 0 0,0-1 0,0 0 0,0 1 0,5 2 0,-2-3 0,0 1 0,0-1 0,1-1 0,-1 1 0,0-1 0,1 0 0,-1-1 0,1 1 0,-1-1 0,1-1 0,-1 1 0,8-2 0,4-2 0,-1 0 0,0-1 0,1-1 0,-2-1 0,1 0 0,-1-1 0,0-1 0,-1-1 0,16-11 0,-18 11 0,-1 0 0,0-1 0,-1 0 0,0-1 0,0-1 0,-1 1 0,-1-1 0,0-1 0,-1 0 0,9-21 0,-15 30 0,-1 1 0,1 0 0,-1-1 0,0 1 0,0-1 0,0 1 0,-1-1 0,1 1 0,-1-1 0,0 1 0,-1-1 0,1 0 0,-1 1 0,0-1 0,-2-8 0,1 10 0,-1-1 0,1 0 0,0 1 0,-1 0 0,0-1 0,0 1 0,0 0 0,0 1 0,0-1 0,0 1 0,-1-1 0,1 1 0,-1 0 0,0 0 0,0 0 0,0 1 0,-6-3 0,-6 0 0,-1 0 0,1 1 0,0 1 0,-1 0 0,1 1 0,-1 1 0,1 1 0,-1 0 0,-16 4 0,21-3 0,0 0 0,0 1 0,1 1 0,0 0 0,-1 0 0,2 1 0,-1 1 0,0 0 0,1 0 0,0 1 0,1 0 0,-1 1 0,-9 10 0,17-15 0,-1 0 0,1 0 0,-1 0 0,1 1 0,0-1 0,1 1 0,-1 0 0,-1 5 0,2-7 0,1-1 0,0 0 0,0 0 0,0 0 0,-1 0 0,1 1 0,1-1 0,-1 0 0,0 0 0,0 0 0,0 1 0,0-1 0,1 0 0,-1 0 0,1 0 0,-1 0 0,1 0 0,-1 0 0,1 0 0,0 0 0,-1 0 0,1 0 0,0 0 0,0 0 0,0 0 0,-1 0 0,1-1 0,0 1 0,0 0 0,0-1 0,0 1 0,3 0 0,5 3 0,0-2 0,0 1 0,0-1 0,0-1 0,0 0 0,1 0 0,-1-1 0,1 0 0,12-1 0,6-3 0,51-12 0,-51 8 0,55-23 0,-72 27 0,-1-2 0,1 1 0,-1-2 0,-1 1 0,1-1 0,-1-1 0,16-16 0,-24 23 0,0 1 0,-1-1 0,1 0 0,-1 1 0,1-1 0,0 0 0,-1 1 0,0-1 0,1 0 0,-1 0 0,1 0 0,-1 1 0,0-1 0,0 0 0,1 0 0,-1 0 0,0 0 0,0 0 0,0 0 0,0 1 0,0-1 0,0 0 0,0 0 0,0 0 0,0 0 0,-1-1 0,0 1 0,0 0 0,1 1 0,-1-1 0,0 0 0,0 0 0,0 0 0,0 1 0,0-1 0,0 1 0,-1-1 0,1 0 0,0 1 0,0 0 0,0-1 0,0 1 0,-2 0 0,-6-2 0,0 1 0,-1 0 0,-15 2 0,2 0 0,0 2 0,0 1 0,0 0 0,0 2 0,1 1 0,0 0 0,0 2 0,1 0 0,0 2 0,0 0 0,2 1 0,-1 1 0,-26 24 0,45-35 0,-1-1 0,0 1 0,0-1 0,0 1 0,0 0 0,1 0 0,-1 0 0,1 0 0,-1 0 0,1 1 0,0-1 0,0 0 0,0 0 0,-1 4 0,2-5 0,1-1 0,-1 0 0,0 1 0,1-1 0,-1 0 0,1 1 0,-1-1 0,1 0 0,-1 0 0,0 1 0,1-1 0,-1 0 0,1 0 0,-1 0 0,1 0 0,-1 0 0,1 0 0,-1 0 0,1 0 0,0 0 0,-1 0 0,1 0 0,-1 0 0,1 0 0,-1 0 0,1 0 0,-1-1 0,0 1 0,1 0 0,19-5 0,-19 5 0,27-10 0,0 0 0,0-2 0,-1-1 0,0-1 0,-2-1 0,1-1 0,30-28 0,-127 68 0,58-19 0,-59 20 0,100-48 0,-28 23 0,10-7 0,0 1 0,1 1 0,-1 0 0,1 0 0,0 1 0,12-3 0,-23 7 0,0 0 0,0 0 0,1 0 0,-1 1 0,0-1 0,0 0 0,0 0 0,0 0 0,0 0 0,0 0 0,1 0 0,-1 1 0,0-1 0,0 0 0,0 0 0,0 0 0,0 0 0,0 0 0,0 1 0,0-1 0,0 0 0,0 0 0,0 0 0,0 0 0,0 1 0,0-1 0,0 0 0,0 0 0,0 0 0,0 0 0,0 1 0,0-1 0,0 0 0,0 0 0,0 0 0,0 0 0,0 1 0,0-1 0,0 0 0,0 0 0,-1 0 0,1 0 0,0 0 0,0 0 0,0 1 0,0-1 0,0 0 0,0 0 0,-1 0 0,1 0 0,0 0 0,-7 11 0,-20 20 0,-1-2 0,-40 33 0,12-11 0,22-21 0,16-14 0,1-1 0,1 2 0,-28 35 0,74-79 0,-10 11 0,200-195 0,-223 214 0,-6 7 0,10-7 0,7-4 0,49-12 0,-25 5 0,1 1 0,1 1 0,59-2 0,-88 10 0,-13 3 0,-14 1 0,-42 0 0,45-6 0,1 2 0,-36 7 0,40-2 0,14-7 0,-1 1 0,1-1 0,0 0 0,0 0 0,0 1 0,0-1 0,-1 0 0,1 0 0,0 1 0,0-1 0,0 0 0,0 0 0,0 1 0,0-1 0,0 0 0,0 1 0,0-1 0,0 0 0,0 1 0,0-1 0,0 0 0,0 1 0,0-1 0,0 0 0,0 0 0,0 1 0,1-1 0,-1 1 0,1 0 0,0 0 0,0 0 0,1 1 0,-1-1 0,1 0 0,-1 0 0,0 0 0,1 0 0,0-1 0,-1 1 0,1 0 0,0-1 0,2 2 0,50 11 0,90 11 0,58-7 0,-161-14 0,59 5 0,170 7 0,-314-17 0,-57-11 0,23 2 0,-846-39 0,1033 65 0,303 9 0,4-23 0,-172-2 0,-377-8 0,34 0 0,-577 3 0,563 7 0,385 14 0,168-1 0,-377-17 0,107 0 0,-502-3 0,-237 11 0,516-4 0,44-1 0,12 1 0,381 7 0,103 0 0,-485-8-25,29-1-645,56-7 0,-78 6-6156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7T22:14:39.09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601 283 24575,'-12'2'0,"10"-4"0,9-3 0,16-5 0,0 0 0,1 2 0,0 0 0,0 2 0,35-5 0,125-5 0,-32 13 0,-225-9 0,0-3 0,-80-27 0,-56-13 0,146 43 0,-175-33 0,160 33 0,-83 0 0,157 12 0,0 0 0,0 0 0,0 0 0,1 0 0,-1 1 0,0 0 0,0 0 0,0 0 0,1 0 0,-7 3 0,10-4 0,-1 1 0,0 0 0,0-1 0,1 1 0,-1 0 0,0-1 0,1 1 0,-1 0 0,0 0 0,1-1 0,-1 1 0,1 0 0,-1 0 0,1 0 0,0 0 0,-1 0 0,1 2 0,0-1 0,0 0 0,0 0 0,0 0 0,0-1 0,0 1 0,1 0 0,-1 0 0,1 0 0,-1 0 0,1 0 0,0 0 0,1 1 0,5 8 0,0 0 0,0 0 0,1-1 0,1-1 0,0 1 0,0-1 0,1-1 0,0 0 0,0 0 0,1-1 0,17 9 0,7 2 0,0-2 0,58 17 0,43 3 0,-114-32 0,1 0 0,0-2 0,-1-1 0,28-2 0,-51-1 0,0 1 0,-1-1 0,1 0 0,-1 1 0,0-1 0,1 1 0,-1 0 0,0-1 0,-2 0 0,-53-27 0,-1 2 0,-74-23 0,78 31 0,29 10 0,17 7 0,0 0 0,0-1 0,0 0 0,0-1 0,-13-8 0,49 13 0,92 2-1365,-63-2-5461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7T22:15:01.30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24575,'0'0'0,"0"0"0,0 0 0,0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7T22:14:18.10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1 191 24575,'25'0'0,"785"0"0,-793-1 0,0-1 0,0 0 0,32-9 0,-13 2 0,-31 7 0,-2 2 0,0-1 0,0 0 0,0 0 0,0 1 0,0 0 0,0 0 0,0 0 0,0 0 0,5 1 0,-30-2 0,9 2 0,-131-14 0,-18 0 0,-44 20 0,133-2 0,-34-3 0,141 16 0,4-2 0,0-2 0,58 13 0,84 8 0,-143-29 0,107 15 0,165 3 0,147-21 0,-407-2 0,-19-1 0,-66-5 0,-1196-62 0,1214 68 0,-51-1 0,45 1 0,19 0 0,6 0 0,87 11 0,0-4 0,107-3 0,-126-5 0,374-7 0,-103 0 0,-315 8 0,-6-1 0,-42-9 0,-103-20 0,-223-22 0,84 43 0,155 8 0,758 1 0,-323-2 0,-524-8 0,9 3 0,-480 8 0,584 4 0,22 0 0,-124-4 0,293-1 0,-48-3 0,417-13 0,194 4 0,-919-14 0,23 2 0,-268 16 0,341 8 0,508 17 0,-183-5 0,-36-3 0,158 4 0,-305-8 0,0 1 0,-20 5 0,-18 0 0,1-3 0,-77 5 0,-105-8 0,213-5 0,-120-6 0,-260-41 0,380 42 0,-13-2 0,1 2 0,-1 1 0,-47 1 0,223 2 0,-72 2 0,386 11 0,166 1 0,-600-14 0,-19-1 0,-16 1 0,-722-11 0,545 10 0,1360 1 0,-1192-2 0,1 0 0,0-1 0,-27-8 0,7 2 0,5 1 0,-485-84 0,514 92 0,-252-23 0,-2 23 0,275 4 0,-4 0 0,213 42 0,351 27 0,-427-63 0,161-11 0,-309 1-105,-7-1 211,-16-2-94,3 2-1390,-1-2-5448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6F87F7-1C92-47DA-8321-778392BEA14C}" type="datetimeFigureOut">
              <a:rPr lang="en-US" smtClean="0"/>
              <a:t>12/15/2023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B3A686-24B5-40C8-A6B7-AE9E7F19FD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9132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53" name="Google Shape;15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964909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53" name="Google Shape;15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7284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153" name="Google Shape;15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8881839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153" name="Google Shape;15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2746627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153" name="Google Shape;15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044080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153" name="Google Shape;15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0415096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81311A-55E6-6E28-758E-158BB02E53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9B76F5-ECC3-4818-DE8E-258CD55C5B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97ED50-5F8A-5A01-EF5A-FD794243C5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2C563-364F-41D8-929D-FF48EA0BD466}" type="datetimeFigureOut">
              <a:rPr lang="en-US" smtClean="0"/>
              <a:t>12/15/2023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5F3EAE-77E1-68AE-67DC-B181AD169F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11C3A8-E643-3160-1A43-6765CEBD17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507B9-1678-4866-A7B8-05F45F79ED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0442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C82889-8706-9DE1-F6ED-A64B1C2FE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253C117-1E33-72F0-70A7-19EF028701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B673D8-F26D-DADA-6B26-7FCB94CA3A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2C563-364F-41D8-929D-FF48EA0BD466}" type="datetimeFigureOut">
              <a:rPr lang="en-US" smtClean="0"/>
              <a:t>12/15/2023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9AB86B-27D2-50EE-491D-0A63F41F90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175021-A6AE-6A61-68C4-2B3D4BD31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507B9-1678-4866-A7B8-05F45F79ED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9379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1BE9BED-4CAE-25EA-0FCF-EB358BD8F1A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5949FA8-CE32-9F59-5BFE-55FC6E1893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4166CD-6845-A3BF-6061-F4AA522740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2C563-364F-41D8-929D-FF48EA0BD466}" type="datetimeFigureOut">
              <a:rPr lang="en-US" smtClean="0"/>
              <a:t>12/15/2023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14110F-F898-9AAE-B54D-A199101DAB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21CC68-72C5-2C1E-EC15-7D0175BA17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507B9-1678-4866-A7B8-05F45F79ED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6628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tatue of a person riding a horse&#10;&#10;Description automatically generated with medium confidence">
            <a:extLst>
              <a:ext uri="{FF2B5EF4-FFF2-40B4-BE49-F238E27FC236}">
                <a16:creationId xmlns:a16="http://schemas.microsoft.com/office/drawing/2014/main" id="{5DDDB80B-17FF-14EE-7F02-306E3A735F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6253"/>
          <a:stretch/>
        </p:blipFill>
        <p:spPr>
          <a:xfrm>
            <a:off x="2" y="0"/>
            <a:ext cx="8636340" cy="6858000"/>
          </a:xfrm>
          <a:prstGeom prst="rect">
            <a:avLst/>
          </a:prstGeom>
        </p:spPr>
      </p:pic>
      <p:pic>
        <p:nvPicPr>
          <p:cNvPr id="6" name="Picture 5" descr="A picture containing shape&#10;&#10;Description automatically generated">
            <a:extLst>
              <a:ext uri="{FF2B5EF4-FFF2-40B4-BE49-F238E27FC236}">
                <a16:creationId xmlns:a16="http://schemas.microsoft.com/office/drawing/2014/main" id="{0AB85730-9DAB-ABF0-A4D0-5DE36B82261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98451" y="0"/>
            <a:ext cx="11893551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5168D54-7A73-18F8-ADFA-A2790DA6BE4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24602" y="2504921"/>
            <a:ext cx="5206015" cy="2061531"/>
          </a:xfrm>
        </p:spPr>
        <p:txBody>
          <a:bodyPr anchor="b">
            <a:normAutofit/>
          </a:bodyPr>
          <a:lstStyle>
            <a:lvl1pPr algn="r">
              <a:defRPr sz="5400" b="0" i="0">
                <a:solidFill>
                  <a:schemeClr val="bg1"/>
                </a:solidFill>
                <a:latin typeface="Saira Condensed Condensed Light" pitchFamily="2" charset="77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C8A321-3799-3D0C-D5A4-CA5C30A7CB5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16701" y="4591369"/>
            <a:ext cx="4913915" cy="934635"/>
          </a:xfrm>
        </p:spPr>
        <p:txBody>
          <a:bodyPr>
            <a:normAutofit/>
          </a:bodyPr>
          <a:lstStyle>
            <a:lvl1pPr marL="0" indent="0" algn="r">
              <a:buNone/>
              <a:defRPr sz="2000" b="0" i="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en-US" dirty="0"/>
              <a:t>Click to edit subtitle</a:t>
            </a:r>
          </a:p>
        </p:txBody>
      </p:sp>
      <p:sp>
        <p:nvSpPr>
          <p:cNvPr id="12" name="Text Placeholder 16">
            <a:extLst>
              <a:ext uri="{FF2B5EF4-FFF2-40B4-BE49-F238E27FC236}">
                <a16:creationId xmlns:a16="http://schemas.microsoft.com/office/drawing/2014/main" id="{07BEFC5F-CD6D-A7BC-1322-BACD15CFA53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794501" y="5690085"/>
            <a:ext cx="4736115" cy="422507"/>
          </a:xfrm>
        </p:spPr>
        <p:txBody>
          <a:bodyPr>
            <a:normAutofit/>
          </a:bodyPr>
          <a:lstStyle>
            <a:lvl1pPr marL="0" indent="0" algn="r">
              <a:buNone/>
              <a:defRPr sz="18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1pPr>
            <a:lvl2pPr marL="457178" indent="0" algn="r">
              <a:buNone/>
              <a:defRPr/>
            </a:lvl2pPr>
            <a:lvl3pPr marL="914354" indent="0" algn="r">
              <a:buNone/>
              <a:defRPr/>
            </a:lvl3pPr>
            <a:lvl4pPr marL="1371532" indent="0" algn="r">
              <a:buNone/>
              <a:defRPr/>
            </a:lvl4pPr>
            <a:lvl5pPr marL="1828709" indent="0" algn="r">
              <a:buNone/>
              <a:defRPr/>
            </a:lvl5pPr>
          </a:lstStyle>
          <a:p>
            <a:pPr lvl="0"/>
            <a:r>
              <a:rPr lang="en-US" dirty="0"/>
              <a:t>PRESENTER’S NAME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9B160D-2B04-EFF9-9233-5CF3861AACE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406269" y="6342033"/>
            <a:ext cx="1124345" cy="246221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>
            <a:lvl1pPr algn="r">
              <a:defRPr sz="1000" b="1" i="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29101206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hield">
  <p:cSld name="Shield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" descr="shiel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236085" y="1170133"/>
            <a:ext cx="5216937" cy="5687868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8;p2"/>
          <p:cNvSpPr txBox="1">
            <a:spLocks noGrp="1"/>
          </p:cNvSpPr>
          <p:nvPr>
            <p:ph type="body" idx="1"/>
          </p:nvPr>
        </p:nvSpPr>
        <p:spPr>
          <a:xfrm>
            <a:off x="165101" y="3534870"/>
            <a:ext cx="5104155" cy="1204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609585" marR="0" lvl="0" indent="-30479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667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marR="0" lvl="1" indent="-304792" algn="l" rtl="0">
              <a:lnSpc>
                <a:spcPct val="100000"/>
              </a:lnSpc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73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304792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304792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304792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74121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74121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74121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74121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2"/>
          <p:cNvSpPr txBox="1">
            <a:spLocks noGrp="1"/>
          </p:cNvSpPr>
          <p:nvPr>
            <p:ph type="body" idx="2"/>
          </p:nvPr>
        </p:nvSpPr>
        <p:spPr>
          <a:xfrm>
            <a:off x="165101" y="1725706"/>
            <a:ext cx="6667999" cy="16488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609585" marR="0" lvl="0" indent="-30479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marR="0" lvl="1" indent="-541853" algn="l" rtl="0">
              <a:lnSpc>
                <a:spcPct val="100000"/>
              </a:lnSpc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373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507987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74121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474121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74121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74121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74121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74121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body" idx="3"/>
          </p:nvPr>
        </p:nvSpPr>
        <p:spPr>
          <a:xfrm>
            <a:off x="154519" y="4898571"/>
            <a:ext cx="5126851" cy="1256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609585" marR="0" lvl="0" indent="-304792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marR="0" lvl="1" indent="-304792" algn="l" rtl="0">
              <a:lnSpc>
                <a:spcPct val="100000"/>
              </a:lnSpc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73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304792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304792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304792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74121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74121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74121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74121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6419355"/>
            <a:ext cx="12192000" cy="438645"/>
            <a:chOff x="0" y="4172975"/>
            <a:chExt cx="9144000" cy="438645"/>
          </a:xfrm>
        </p:grpSpPr>
        <p:cxnSp>
          <p:nvCxnSpPr>
            <p:cNvPr id="12" name="Google Shape;12;p2"/>
            <p:cNvCxnSpPr/>
            <p:nvPr/>
          </p:nvCxnSpPr>
          <p:spPr>
            <a:xfrm rot="10800000">
              <a:off x="0" y="4172975"/>
              <a:ext cx="3044952" cy="0"/>
            </a:xfrm>
            <a:prstGeom prst="straightConnector1">
              <a:avLst/>
            </a:prstGeom>
            <a:noFill/>
            <a:ln w="50800" cap="flat" cmpd="sng">
              <a:solidFill>
                <a:srgbClr val="DF702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3" name="Google Shape;13;p2"/>
            <p:cNvCxnSpPr/>
            <p:nvPr/>
          </p:nvCxnSpPr>
          <p:spPr>
            <a:xfrm rot="10800000">
              <a:off x="3044952" y="4173532"/>
              <a:ext cx="6099048" cy="0"/>
            </a:xfrm>
            <a:prstGeom prst="straightConnector1">
              <a:avLst/>
            </a:prstGeom>
            <a:noFill/>
            <a:ln w="50800" cap="flat" cmpd="sng">
              <a:solidFill>
                <a:srgbClr val="0F787D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" name="Google Shape;14;p2"/>
            <p:cNvSpPr/>
            <p:nvPr/>
          </p:nvSpPr>
          <p:spPr>
            <a:xfrm>
              <a:off x="0" y="4200140"/>
              <a:ext cx="9144000" cy="41148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" name="Google Shape;15;p2"/>
          <p:cNvGrpSpPr/>
          <p:nvPr/>
        </p:nvGrpSpPr>
        <p:grpSpPr>
          <a:xfrm>
            <a:off x="0" y="12207"/>
            <a:ext cx="12192000" cy="557"/>
            <a:chOff x="0" y="12207"/>
            <a:chExt cx="9144000" cy="557"/>
          </a:xfrm>
        </p:grpSpPr>
        <p:cxnSp>
          <p:nvCxnSpPr>
            <p:cNvPr id="16" name="Google Shape;16;p2"/>
            <p:cNvCxnSpPr/>
            <p:nvPr/>
          </p:nvCxnSpPr>
          <p:spPr>
            <a:xfrm rot="10800000">
              <a:off x="0" y="12207"/>
              <a:ext cx="3044952" cy="0"/>
            </a:xfrm>
            <a:prstGeom prst="straightConnector1">
              <a:avLst/>
            </a:prstGeom>
            <a:noFill/>
            <a:ln w="50800" cap="flat" cmpd="sng">
              <a:solidFill>
                <a:srgbClr val="A5A5A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7" name="Google Shape;17;p2"/>
            <p:cNvCxnSpPr/>
            <p:nvPr/>
          </p:nvCxnSpPr>
          <p:spPr>
            <a:xfrm rot="10800000">
              <a:off x="3044952" y="12764"/>
              <a:ext cx="6099048" cy="0"/>
            </a:xfrm>
            <a:prstGeom prst="straightConnector1">
              <a:avLst/>
            </a:prstGeom>
            <a:noFill/>
            <a:ln w="50800" cap="flat" cmpd="sng">
              <a:solidFill>
                <a:srgbClr val="90152A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8" name="Google Shape;18;p2" descr="top-logo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5967" y="-6349"/>
            <a:ext cx="2298700" cy="13063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794957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person, crowd, event, several&#10;&#10;Description automatically generated">
            <a:extLst>
              <a:ext uri="{FF2B5EF4-FFF2-40B4-BE49-F238E27FC236}">
                <a16:creationId xmlns:a16="http://schemas.microsoft.com/office/drawing/2014/main" id="{206FAFD8-028E-613E-F668-7FDFC37E002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8985"/>
          <a:stretch/>
        </p:blipFill>
        <p:spPr>
          <a:xfrm>
            <a:off x="2" y="0"/>
            <a:ext cx="7305260" cy="6858000"/>
          </a:xfrm>
          <a:prstGeom prst="rect">
            <a:avLst/>
          </a:prstGeom>
        </p:spPr>
      </p:pic>
      <p:pic>
        <p:nvPicPr>
          <p:cNvPr id="3" name="Picture 2" descr="A picture containing shape&#10;&#10;Description automatically generated">
            <a:extLst>
              <a:ext uri="{FF2B5EF4-FFF2-40B4-BE49-F238E27FC236}">
                <a16:creationId xmlns:a16="http://schemas.microsoft.com/office/drawing/2014/main" id="{E12E123F-8311-330F-DB73-3B618A77934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4B2191C-6994-71BA-A63E-85F5AF6A9776}"/>
              </a:ext>
            </a:extLst>
          </p:cNvPr>
          <p:cNvSpPr txBox="1"/>
          <p:nvPr userDrawn="1"/>
        </p:nvSpPr>
        <p:spPr>
          <a:xfrm>
            <a:off x="7284722" y="3144277"/>
            <a:ext cx="42458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b="0" i="0" dirty="0">
                <a:solidFill>
                  <a:schemeClr val="bg1"/>
                </a:solidFill>
                <a:latin typeface="Saira Condensed Condensed Light" pitchFamily="2" charset="77"/>
              </a:rPr>
              <a:t>THANK </a:t>
            </a:r>
            <a:r>
              <a:rPr lang="en-US" sz="5400" b="1" i="0" dirty="0">
                <a:solidFill>
                  <a:schemeClr val="bg1"/>
                </a:solidFill>
                <a:latin typeface="Saira Condensed Condensed Light" pitchFamily="2" charset="77"/>
              </a:rPr>
              <a:t>YOU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2600DA-4934-A3D7-306B-06292C3154B8}"/>
              </a:ext>
            </a:extLst>
          </p:cNvPr>
          <p:cNvSpPr txBox="1"/>
          <p:nvPr userDrawn="1"/>
        </p:nvSpPr>
        <p:spPr>
          <a:xfrm>
            <a:off x="6096002" y="5170418"/>
            <a:ext cx="54346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1" kern="1200" dirty="0">
                <a:solidFill>
                  <a:schemeClr val="bg1"/>
                </a:solidFill>
                <a:effectLst/>
                <a:latin typeface="IBM Plex Sans" panose="020B0503050203000203" pitchFamily="34" charset="0"/>
                <a:ea typeface="+mn-ea"/>
                <a:cs typeface="+mn-cs"/>
              </a:rPr>
              <a:t>Stevens Institute of Technology</a:t>
            </a:r>
            <a:br>
              <a:rPr lang="en-US" sz="1600" b="1" kern="1200" dirty="0">
                <a:solidFill>
                  <a:schemeClr val="bg1"/>
                </a:solidFill>
                <a:effectLst/>
                <a:latin typeface="IBM Plex Sans" panose="020B0503050203000203" pitchFamily="34" charset="0"/>
                <a:ea typeface="+mn-ea"/>
                <a:cs typeface="+mn-cs"/>
              </a:rPr>
            </a:br>
            <a:r>
              <a:rPr lang="en-US" sz="1600" kern="1200" dirty="0">
                <a:solidFill>
                  <a:schemeClr val="bg1"/>
                </a:solidFill>
                <a:effectLst/>
                <a:latin typeface="IBM Plex Sans" panose="020B0503050203000203" pitchFamily="34" charset="0"/>
                <a:ea typeface="+mn-ea"/>
                <a:cs typeface="+mn-cs"/>
              </a:rPr>
              <a:t>1 Castle Point Terrace, Hoboken, NJ 07030</a:t>
            </a:r>
          </a:p>
        </p:txBody>
      </p:sp>
    </p:spTree>
    <p:extLst>
      <p:ext uri="{BB962C8B-B14F-4D97-AF65-F5344CB8AC3E}">
        <p14:creationId xmlns:p14="http://schemas.microsoft.com/office/powerpoint/2010/main" val="41396706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807C9-9412-C8E1-D4ED-6DE55C85A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3B0404-F9E6-9540-A6B4-6DBE951322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6B1B06-49FC-4B11-255B-ECC67F9442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2C563-364F-41D8-929D-FF48EA0BD466}" type="datetimeFigureOut">
              <a:rPr lang="en-US" smtClean="0"/>
              <a:t>12/15/2023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CB5736-8FC0-303C-50B3-128111FE40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D35990-5365-06BC-790A-854C37438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507B9-1678-4866-A7B8-05F45F79ED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2050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21A91-0D59-A08F-0CDE-EA9CC5EE39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581561-D0BE-2F12-E4D8-96F224B1AF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CEA23D-5B79-4F5D-25E1-1D12337C5C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2C563-364F-41D8-929D-FF48EA0BD466}" type="datetimeFigureOut">
              <a:rPr lang="en-US" smtClean="0"/>
              <a:t>12/15/2023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718BA3-1D91-711D-F949-ABFD77153B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17F62A-DB86-77DB-E04D-0136CC795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507B9-1678-4866-A7B8-05F45F79ED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4846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900B1-4654-13C4-D1A9-4D1E2EAB4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9BB235-A041-F236-D8EC-270B674C6F3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BEB673-3FF7-B8D7-0B5E-16C7F91C42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635752-68E5-5D29-14E0-8C27439230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2C563-364F-41D8-929D-FF48EA0BD466}" type="datetimeFigureOut">
              <a:rPr lang="en-US" smtClean="0"/>
              <a:t>12/15/2023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E4B157-3254-85F0-743D-D04F746BDC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C0CFAE-0F36-4D5E-90E5-13BC6A06C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507B9-1678-4866-A7B8-05F45F79ED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1418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E6FEEB-7170-9354-BFDB-68D77FBA8D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02704A-D3AA-CD96-FA40-728FB88E01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A4B9A4-DC45-6FB5-BD7A-338098A1DF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6DE8CF6-FAFC-9E9E-FE1B-8180F61170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8BF8E97-6F1E-C7A1-F125-6FB0188E389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73F7AD9-A0F3-89A1-BAE1-C46C71CADB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2C563-364F-41D8-929D-FF48EA0BD466}" type="datetimeFigureOut">
              <a:rPr lang="en-US" smtClean="0"/>
              <a:t>12/15/2023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0663C34-8E37-EFA0-D8D9-ABBF67456C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DDC4BDD-FD89-183D-2B8E-B896DB73BF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507B9-1678-4866-A7B8-05F45F79ED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23781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4EBFAA-DB3A-6D80-6E84-DE9BCB61D5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A54BBB0-50F6-908C-1080-B18ECA7AA8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2C563-364F-41D8-929D-FF48EA0BD466}" type="datetimeFigureOut">
              <a:rPr lang="en-US" smtClean="0"/>
              <a:t>12/15/2023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18FAA9-E275-DDF2-5507-CEC53171C6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BB26C9-1EB1-A3BF-0EDF-696E756140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507B9-1678-4866-A7B8-05F45F79ED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25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3EA7EE-F631-A482-07C5-941FA54E64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2C563-364F-41D8-929D-FF48EA0BD466}" type="datetimeFigureOut">
              <a:rPr lang="en-US" smtClean="0"/>
              <a:t>12/15/2023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EFEF2A-7066-3AE7-2AC1-84382FD86F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66641B-4B35-ED71-23A1-1BC9BFC9D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507B9-1678-4866-A7B8-05F45F79ED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3849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A88B9D-294E-11CB-A3B9-708A4EB596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F8010C-B8C9-AC14-3160-A37F68C1E0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C507C9-0BA5-D99C-05DE-2D7B02DA15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720BC5-D8A7-EA64-A442-105E004000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2C563-364F-41D8-929D-FF48EA0BD466}" type="datetimeFigureOut">
              <a:rPr lang="en-US" smtClean="0"/>
              <a:t>12/15/2023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4201F5-77D5-470D-C84C-FCA9A6193F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D170B2-6F28-9D41-4152-F39AE7C00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507B9-1678-4866-A7B8-05F45F79ED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4447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58813D-9AC9-12DD-B60F-3D257EE308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553A884-853D-658A-E40D-15E3D6264C9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8B1EE4-F722-CB29-749B-D64F8E071C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970ADC-479B-F0D4-CE04-7DBD76FD49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2C563-364F-41D8-929D-FF48EA0BD466}" type="datetimeFigureOut">
              <a:rPr lang="en-US" smtClean="0"/>
              <a:t>12/15/2023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FE92BC-9414-48C7-7F5A-AEFA5F184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D5391D-8727-F9A0-5D4D-5A6E9E5F16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507B9-1678-4866-A7B8-05F45F79ED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2962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0931CBF-BBDB-B2C7-4D5A-627DDFCFCE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51DDD3-1F7B-5BD2-D440-860FC01B0E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718D72-AED4-9F17-7D6D-ACB46C9F765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32C563-364F-41D8-929D-FF48EA0BD466}" type="datetimeFigureOut">
              <a:rPr lang="en-US" smtClean="0"/>
              <a:t>12/15/2023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E0335B-FA4E-C03D-3F1C-20A71D58B9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CDDE17-C2A4-9E48-CBEE-85B0A3EC02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9507B9-1678-4866-A7B8-05F45F79ED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8207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7" Type="http://schemas.openxmlformats.org/officeDocument/2006/relationships/customXml" Target="../ink/ink3.xml"/><Relationship Id="rId12" Type="http://schemas.openxmlformats.org/officeDocument/2006/relationships/image" Target="../media/image15.jp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0.png"/><Relationship Id="rId11" Type="http://schemas.openxmlformats.org/officeDocument/2006/relationships/image" Target="../media/image14.jpg"/><Relationship Id="rId5" Type="http://schemas.openxmlformats.org/officeDocument/2006/relationships/customXml" Target="../ink/ink2.xml"/><Relationship Id="rId10" Type="http://schemas.openxmlformats.org/officeDocument/2006/relationships/image" Target="../media/image110.png"/><Relationship Id="rId4" Type="http://schemas.openxmlformats.org/officeDocument/2006/relationships/image" Target="../media/image80.png"/><Relationship Id="rId9" Type="http://schemas.openxmlformats.org/officeDocument/2006/relationships/customXml" Target="../ink/ink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7" Type="http://schemas.openxmlformats.org/officeDocument/2006/relationships/customXml" Target="../ink/ink7.xml"/><Relationship Id="rId12" Type="http://schemas.openxmlformats.org/officeDocument/2006/relationships/image" Target="../media/image17.jpg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1.png"/><Relationship Id="rId11" Type="http://schemas.openxmlformats.org/officeDocument/2006/relationships/image" Target="../media/image16.jpg"/><Relationship Id="rId5" Type="http://schemas.openxmlformats.org/officeDocument/2006/relationships/customXml" Target="../ink/ink6.xml"/><Relationship Id="rId10" Type="http://schemas.openxmlformats.org/officeDocument/2006/relationships/image" Target="../media/image130.png"/><Relationship Id="rId4" Type="http://schemas.openxmlformats.org/officeDocument/2006/relationships/image" Target="../media/image10.png"/><Relationship Id="rId9" Type="http://schemas.openxmlformats.org/officeDocument/2006/relationships/customXml" Target="../ink/ink8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customXml" Target="../ink/ink12.xml"/><Relationship Id="rId3" Type="http://schemas.openxmlformats.org/officeDocument/2006/relationships/image" Target="../media/image14.png"/><Relationship Id="rId7" Type="http://schemas.openxmlformats.org/officeDocument/2006/relationships/image" Target="../media/image16.png"/><Relationship Id="rId2" Type="http://schemas.openxmlformats.org/officeDocument/2006/relationships/customXml" Target="../ink/ink9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1.xml"/><Relationship Id="rId11" Type="http://schemas.openxmlformats.org/officeDocument/2006/relationships/image" Target="../media/image19.jpg"/><Relationship Id="rId5" Type="http://schemas.openxmlformats.org/officeDocument/2006/relationships/image" Target="../media/image15.png"/><Relationship Id="rId10" Type="http://schemas.openxmlformats.org/officeDocument/2006/relationships/image" Target="../media/image18.jpg"/><Relationship Id="rId4" Type="http://schemas.openxmlformats.org/officeDocument/2006/relationships/customXml" Target="../ink/ink10.xml"/><Relationship Id="rId9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customXml" Target="../ink/ink16.xml"/><Relationship Id="rId3" Type="http://schemas.openxmlformats.org/officeDocument/2006/relationships/image" Target="../media/image14.png"/><Relationship Id="rId7" Type="http://schemas.openxmlformats.org/officeDocument/2006/relationships/image" Target="../media/image16.png"/><Relationship Id="rId2" Type="http://schemas.openxmlformats.org/officeDocument/2006/relationships/customXml" Target="../ink/ink13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5.xml"/><Relationship Id="rId11" Type="http://schemas.openxmlformats.org/officeDocument/2006/relationships/image" Target="../media/image21.jpg"/><Relationship Id="rId5" Type="http://schemas.openxmlformats.org/officeDocument/2006/relationships/image" Target="../media/image15.png"/><Relationship Id="rId10" Type="http://schemas.openxmlformats.org/officeDocument/2006/relationships/image" Target="../media/image20.jpg"/><Relationship Id="rId4" Type="http://schemas.openxmlformats.org/officeDocument/2006/relationships/customXml" Target="../ink/ink14.xml"/><Relationship Id="rId9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customXml" Target="../ink/ink20.xml"/><Relationship Id="rId3" Type="http://schemas.openxmlformats.org/officeDocument/2006/relationships/image" Target="../media/image14.png"/><Relationship Id="rId7" Type="http://schemas.openxmlformats.org/officeDocument/2006/relationships/image" Target="../media/image16.png"/><Relationship Id="rId2" Type="http://schemas.openxmlformats.org/officeDocument/2006/relationships/customXml" Target="../ink/ink17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9.xml"/><Relationship Id="rId11" Type="http://schemas.openxmlformats.org/officeDocument/2006/relationships/image" Target="../media/image23.jpg"/><Relationship Id="rId5" Type="http://schemas.openxmlformats.org/officeDocument/2006/relationships/image" Target="../media/image15.png"/><Relationship Id="rId10" Type="http://schemas.openxmlformats.org/officeDocument/2006/relationships/image" Target="../media/image22.jpg"/><Relationship Id="rId4" Type="http://schemas.openxmlformats.org/officeDocument/2006/relationships/customXml" Target="../ink/ink18.xml"/><Relationship Id="rId9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C1BE90-EDEE-F95B-578A-78C27F0629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49701" y="2362926"/>
            <a:ext cx="5206015" cy="1651290"/>
          </a:xfrm>
        </p:spPr>
        <p:txBody>
          <a:bodyPr>
            <a:normAutofit/>
          </a:bodyPr>
          <a:lstStyle/>
          <a:p>
            <a:r>
              <a:rPr lang="en-US" dirty="0"/>
              <a:t>PORTFOLIO DIVERSIFICATION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77DADE-60F7-49A4-84C0-C25A8CED77D3}"/>
              </a:ext>
            </a:extLst>
          </p:cNvPr>
          <p:cNvSpPr txBox="1"/>
          <p:nvPr/>
        </p:nvSpPr>
        <p:spPr>
          <a:xfrm>
            <a:off x="9144127" y="5186156"/>
            <a:ext cx="45632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BY: TIRTH PATEL</a:t>
            </a:r>
          </a:p>
          <a:p>
            <a:r>
              <a:rPr lang="en-IN" dirty="0">
                <a:solidFill>
                  <a:schemeClr val="bg1"/>
                </a:solidFill>
              </a:rPr>
              <a:t>KHOOSHI AJMERA</a:t>
            </a:r>
          </a:p>
          <a:p>
            <a:r>
              <a:rPr lang="en-IN" dirty="0">
                <a:solidFill>
                  <a:schemeClr val="bg1"/>
                </a:solidFill>
              </a:rPr>
              <a:t>ABHIMANYU SHETH</a:t>
            </a:r>
          </a:p>
          <a:p>
            <a:r>
              <a:rPr lang="en-IN" dirty="0">
                <a:solidFill>
                  <a:schemeClr val="bg1"/>
                </a:solidFill>
              </a:rPr>
              <a:t>ADVISOR: CRISTIAN HOMESCU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220ED1B-81E3-393B-5353-BF7EEFAAB157}"/>
              </a:ext>
            </a:extLst>
          </p:cNvPr>
          <p:cNvSpPr txBox="1"/>
          <p:nvPr/>
        </p:nvSpPr>
        <p:spPr>
          <a:xfrm>
            <a:off x="10448026" y="6280477"/>
            <a:ext cx="1307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12/15/2023</a:t>
            </a:r>
          </a:p>
        </p:txBody>
      </p:sp>
    </p:spTree>
    <p:extLst>
      <p:ext uri="{BB962C8B-B14F-4D97-AF65-F5344CB8AC3E}">
        <p14:creationId xmlns:p14="http://schemas.microsoft.com/office/powerpoint/2010/main" val="11524651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7A9ABBAE-3876-5439-86FE-F2B988064D75}"/>
              </a:ext>
            </a:extLst>
          </p:cNvPr>
          <p:cNvSpPr txBox="1"/>
          <p:nvPr/>
        </p:nvSpPr>
        <p:spPr>
          <a:xfrm>
            <a:off x="2887622" y="536425"/>
            <a:ext cx="874439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3200" b="1" i="0" dirty="0">
                <a:effectLst/>
              </a:rPr>
              <a:t>K-MEANS CLUSTERING</a:t>
            </a:r>
          </a:p>
        </p:txBody>
      </p:sp>
      <p:pic>
        <p:nvPicPr>
          <p:cNvPr id="2" name="Picture 2" descr="What is K-means Clustering and it's use cases ? | by Avijit das | Medium">
            <a:extLst>
              <a:ext uri="{FF2B5EF4-FFF2-40B4-BE49-F238E27FC236}">
                <a16:creationId xmlns:a16="http://schemas.microsoft.com/office/drawing/2014/main" id="{A6379877-AF35-B827-3A8C-A3AEEC2323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420" y="1413864"/>
            <a:ext cx="10287000" cy="4352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2648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D6EBF863-7111-126A-8A98-35F49F1FD8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1771" y="1219718"/>
            <a:ext cx="6254441" cy="4987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6F466C1-F891-BD59-6E27-DD57BDEA7CC3}"/>
              </a:ext>
            </a:extLst>
          </p:cNvPr>
          <p:cNvSpPr txBox="1"/>
          <p:nvPr/>
        </p:nvSpPr>
        <p:spPr>
          <a:xfrm>
            <a:off x="2887622" y="527715"/>
            <a:ext cx="874439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3200" b="1" i="0" dirty="0">
                <a:effectLst/>
              </a:rPr>
              <a:t>ELBOW METHOD FOR THE ENTIRE PERIOD</a:t>
            </a:r>
          </a:p>
        </p:txBody>
      </p:sp>
    </p:spTree>
    <p:extLst>
      <p:ext uri="{BB962C8B-B14F-4D97-AF65-F5344CB8AC3E}">
        <p14:creationId xmlns:p14="http://schemas.microsoft.com/office/powerpoint/2010/main" val="16305625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DF143A6-AB2C-56B6-293A-5A4225ACCF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064"/>
          <a:stretch/>
        </p:blipFill>
        <p:spPr>
          <a:xfrm>
            <a:off x="1310660" y="594444"/>
            <a:ext cx="8895785" cy="626355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F3BD648-8571-B96D-2603-B79B0B15705C}"/>
              </a:ext>
            </a:extLst>
          </p:cNvPr>
          <p:cNvSpPr txBox="1"/>
          <p:nvPr/>
        </p:nvSpPr>
        <p:spPr>
          <a:xfrm>
            <a:off x="1415163" y="71224"/>
            <a:ext cx="1068904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800" b="1" i="0" dirty="0">
                <a:effectLst/>
              </a:rPr>
              <a:t>K-MEANS CLUSTERING FROM 2000-01-01 TO 2019-12-31</a:t>
            </a:r>
          </a:p>
        </p:txBody>
      </p:sp>
    </p:spTree>
    <p:extLst>
      <p:ext uri="{BB962C8B-B14F-4D97-AF65-F5344CB8AC3E}">
        <p14:creationId xmlns:p14="http://schemas.microsoft.com/office/powerpoint/2010/main" val="21242040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6F466C1-F891-BD59-6E27-DD57BDEA7CC3}"/>
              </a:ext>
            </a:extLst>
          </p:cNvPr>
          <p:cNvSpPr txBox="1"/>
          <p:nvPr/>
        </p:nvSpPr>
        <p:spPr>
          <a:xfrm>
            <a:off x="2887622" y="527715"/>
            <a:ext cx="874439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3200" b="1" i="0" dirty="0">
                <a:effectLst/>
              </a:rPr>
              <a:t>ELBOW METHOD </a:t>
            </a:r>
            <a:r>
              <a:rPr lang="en-US" sz="3200" b="1" dirty="0"/>
              <a:t>DURING FINANCIAL CRISIS</a:t>
            </a:r>
            <a:endParaRPr lang="en-US" sz="3200" b="1" i="0" dirty="0">
              <a:effectLst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454788B-100A-BC19-0FD5-B4910E18DA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8237" y="1162564"/>
            <a:ext cx="6075525" cy="4844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0549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6979EBF-C14B-9C69-3148-5BFC84E9FA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796"/>
          <a:stretch/>
        </p:blipFill>
        <p:spPr>
          <a:xfrm>
            <a:off x="1778813" y="810659"/>
            <a:ext cx="8468273" cy="597919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443AD8F-19C9-654E-3CE9-F425C51547F2}"/>
              </a:ext>
            </a:extLst>
          </p:cNvPr>
          <p:cNvSpPr txBox="1"/>
          <p:nvPr/>
        </p:nvSpPr>
        <p:spPr>
          <a:xfrm>
            <a:off x="1778813" y="68144"/>
            <a:ext cx="1068904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800" b="1" i="0" dirty="0">
                <a:effectLst/>
              </a:rPr>
              <a:t>K-MEANS CLUSTERING FROM 2007-12-01 TO 2009-06-30</a:t>
            </a:r>
          </a:p>
        </p:txBody>
      </p:sp>
    </p:spTree>
    <p:extLst>
      <p:ext uri="{BB962C8B-B14F-4D97-AF65-F5344CB8AC3E}">
        <p14:creationId xmlns:p14="http://schemas.microsoft.com/office/powerpoint/2010/main" val="2505903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7A9ABBAE-3876-5439-86FE-F2B988064D75}"/>
              </a:ext>
            </a:extLst>
          </p:cNvPr>
          <p:cNvSpPr txBox="1"/>
          <p:nvPr/>
        </p:nvSpPr>
        <p:spPr>
          <a:xfrm>
            <a:off x="2870205" y="458048"/>
            <a:ext cx="874439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3200" b="1" i="0" dirty="0">
                <a:effectLst/>
              </a:rPr>
              <a:t>HIERARCHICAL CLUSTERING</a:t>
            </a:r>
          </a:p>
        </p:txBody>
      </p:sp>
      <p:pic>
        <p:nvPicPr>
          <p:cNvPr id="3" name="Picture 2" descr="Hierarchical Clustering">
            <a:extLst>
              <a:ext uri="{FF2B5EF4-FFF2-40B4-BE49-F238E27FC236}">
                <a16:creationId xmlns:a16="http://schemas.microsoft.com/office/drawing/2014/main" id="{5EC28D0F-74CC-79B3-2E18-D8C242C85E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09" b="7394"/>
          <a:stretch/>
        </p:blipFill>
        <p:spPr bwMode="auto">
          <a:xfrm>
            <a:off x="2076575" y="1247653"/>
            <a:ext cx="7633481" cy="4988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59405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673FF622-5A62-5F57-881B-A1AC6FB071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05"/>
          <a:stretch/>
        </p:blipFill>
        <p:spPr bwMode="auto">
          <a:xfrm>
            <a:off x="638447" y="705394"/>
            <a:ext cx="10508524" cy="5756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D76ECE3-AF9A-A054-F371-54A67BCD903E}"/>
              </a:ext>
            </a:extLst>
          </p:cNvPr>
          <p:cNvSpPr txBox="1"/>
          <p:nvPr/>
        </p:nvSpPr>
        <p:spPr>
          <a:xfrm>
            <a:off x="1145907" y="103279"/>
            <a:ext cx="1068904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800" b="1" i="0" dirty="0">
                <a:effectLst/>
              </a:rPr>
              <a:t>HIERARCHICAL CLUSTERING FROM 2000-01-01 TO 2019-12-31</a:t>
            </a:r>
          </a:p>
        </p:txBody>
      </p:sp>
    </p:spTree>
    <p:extLst>
      <p:ext uri="{BB962C8B-B14F-4D97-AF65-F5344CB8AC3E}">
        <p14:creationId xmlns:p14="http://schemas.microsoft.com/office/powerpoint/2010/main" val="4100579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>
            <a:extLst>
              <a:ext uri="{FF2B5EF4-FFF2-40B4-BE49-F238E27FC236}">
                <a16:creationId xmlns:a16="http://schemas.microsoft.com/office/drawing/2014/main" id="{8ADA02FC-2587-7594-06F2-5EB22F249D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63"/>
          <a:stretch/>
        </p:blipFill>
        <p:spPr bwMode="auto">
          <a:xfrm>
            <a:off x="368481" y="626499"/>
            <a:ext cx="11074581" cy="6082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60B9E35-DEF6-E47A-E23D-13FED9DFC9DC}"/>
              </a:ext>
            </a:extLst>
          </p:cNvPr>
          <p:cNvSpPr txBox="1"/>
          <p:nvPr/>
        </p:nvSpPr>
        <p:spPr>
          <a:xfrm>
            <a:off x="1145907" y="103279"/>
            <a:ext cx="1068904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800" b="1" i="0" dirty="0">
                <a:effectLst/>
              </a:rPr>
              <a:t>HIERARCHICAL CLUSTERING FROM 2007-12-01 TO 2009-06-30</a:t>
            </a:r>
          </a:p>
        </p:txBody>
      </p:sp>
    </p:spTree>
    <p:extLst>
      <p:ext uri="{BB962C8B-B14F-4D97-AF65-F5344CB8AC3E}">
        <p14:creationId xmlns:p14="http://schemas.microsoft.com/office/powerpoint/2010/main" val="21294668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8DD8BE6-A2CC-A714-6FCB-B38D944C4DF2}"/>
              </a:ext>
            </a:extLst>
          </p:cNvPr>
          <p:cNvSpPr txBox="1">
            <a:spLocks/>
          </p:cNvSpPr>
          <p:nvPr/>
        </p:nvSpPr>
        <p:spPr>
          <a:xfrm>
            <a:off x="97405" y="1179072"/>
            <a:ext cx="11809527" cy="572237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>
                <a:latin typeface="+mn-lt"/>
              </a:rPr>
              <a:t>FOR THE ENTIRE PERIOD</a:t>
            </a:r>
          </a:p>
          <a:p>
            <a:endParaRPr lang="en-US" sz="2000" dirty="0">
              <a:latin typeface="+mn-lt"/>
            </a:endParaRPr>
          </a:p>
          <a:p>
            <a:pPr marL="457200" indent="-457200">
              <a:buAutoNum type="alphaUcParenR"/>
            </a:pPr>
            <a:r>
              <a:rPr lang="en-US" sz="2000" dirty="0">
                <a:latin typeface="+mn-lt"/>
              </a:rPr>
              <a:t>K-Means                                                                                  B) Hierarchical Clustering</a:t>
            </a:r>
          </a:p>
          <a:p>
            <a:pPr marL="457200" indent="-457200">
              <a:buAutoNum type="alphaUcParenR"/>
            </a:pPr>
            <a:endParaRPr lang="en-US" sz="2000" dirty="0">
              <a:latin typeface="+mn-lt"/>
            </a:endParaRPr>
          </a:p>
          <a:p>
            <a:pPr marL="457200" indent="-457200">
              <a:buAutoNum type="alphaUcParenR"/>
            </a:pPr>
            <a:endParaRPr lang="en-US" sz="2000" dirty="0">
              <a:latin typeface="+mn-lt"/>
            </a:endParaRPr>
          </a:p>
          <a:p>
            <a:pPr marL="457200" indent="-457200">
              <a:buAutoNum type="alphaUcParenR"/>
            </a:pPr>
            <a:endParaRPr lang="en-US" sz="2000" dirty="0">
              <a:latin typeface="+mn-lt"/>
            </a:endParaRPr>
          </a:p>
          <a:p>
            <a:pPr marL="457200" indent="-457200">
              <a:buAutoNum type="alphaUcParenR"/>
            </a:pPr>
            <a:endParaRPr lang="en-US" sz="2000" dirty="0">
              <a:latin typeface="+mn-lt"/>
            </a:endParaRPr>
          </a:p>
          <a:p>
            <a:pPr marL="457200" indent="-457200">
              <a:buAutoNum type="alphaUcParenR"/>
            </a:pPr>
            <a:endParaRPr lang="en-US" sz="2000" dirty="0">
              <a:latin typeface="+mn-lt"/>
            </a:endParaRPr>
          </a:p>
          <a:p>
            <a:endParaRPr lang="en-US" sz="2000" b="1" dirty="0">
              <a:latin typeface="+mn-lt"/>
            </a:endParaRPr>
          </a:p>
          <a:p>
            <a:endParaRPr lang="en-US" sz="2000" b="1" dirty="0">
              <a:latin typeface="+mn-lt"/>
            </a:endParaRPr>
          </a:p>
          <a:p>
            <a:r>
              <a:rPr lang="en-US" sz="2000" b="1" dirty="0">
                <a:latin typeface="+mn-lt"/>
              </a:rPr>
              <a:t>FOR THE BANKING CRISIS PERIOD</a:t>
            </a:r>
          </a:p>
          <a:p>
            <a:endParaRPr lang="en-US" sz="2000" b="1" dirty="0">
              <a:latin typeface="+mn-lt"/>
            </a:endParaRPr>
          </a:p>
          <a:p>
            <a:r>
              <a:rPr lang="en-US" sz="2000" dirty="0">
                <a:latin typeface="+mn-lt"/>
              </a:rPr>
              <a:t>A)</a:t>
            </a:r>
            <a:r>
              <a:rPr lang="en-US" sz="2000" b="1" dirty="0">
                <a:latin typeface="+mn-lt"/>
              </a:rPr>
              <a:t>     </a:t>
            </a:r>
            <a:r>
              <a:rPr lang="en-US" sz="2000" dirty="0">
                <a:latin typeface="+mn-lt"/>
              </a:rPr>
              <a:t>K-Means                                                                                  B) Hierarchical Clustering</a:t>
            </a:r>
          </a:p>
          <a:p>
            <a:endParaRPr lang="en-US" sz="2000" b="1" dirty="0">
              <a:latin typeface="+mn-lt"/>
            </a:endParaRPr>
          </a:p>
          <a:p>
            <a:endParaRPr lang="en-US" sz="2000" dirty="0">
              <a:latin typeface="+mn-lt"/>
            </a:endParaRPr>
          </a:p>
          <a:p>
            <a:r>
              <a:rPr lang="en-US" sz="2000" dirty="0">
                <a:latin typeface="+mn-lt"/>
              </a:rPr>
              <a:t>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E58B01E-E635-4A5C-31AB-BADE57F12F85}"/>
              </a:ext>
            </a:extLst>
          </p:cNvPr>
          <p:cNvSpPr txBox="1"/>
          <p:nvPr/>
        </p:nvSpPr>
        <p:spPr>
          <a:xfrm>
            <a:off x="2025716" y="129231"/>
            <a:ext cx="874439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3200" b="1" i="0" dirty="0">
                <a:effectLst/>
              </a:rPr>
              <a:t>COMPARISON AMONG CLUSTERING METHODS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55B7FC9-47C5-423F-5360-6AE9D9296E2B}"/>
              </a:ext>
            </a:extLst>
          </p:cNvPr>
          <p:cNvSpPr txBox="1"/>
          <p:nvPr/>
        </p:nvSpPr>
        <p:spPr>
          <a:xfrm>
            <a:off x="97405" y="2131941"/>
            <a:ext cx="327801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  <a:highlight>
                  <a:srgbClr val="008080"/>
                </a:highlight>
              </a:rPr>
              <a:t>Silhouette Score : 0.35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>
              <a:solidFill>
                <a:schemeClr val="bg1"/>
              </a:solidFill>
              <a:highlight>
                <a:srgbClr val="008080"/>
              </a:highligh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err="1">
                <a:solidFill>
                  <a:schemeClr val="bg1"/>
                </a:solidFill>
                <a:highlight>
                  <a:srgbClr val="FF00FF"/>
                </a:highlight>
              </a:rPr>
              <a:t>Calinski</a:t>
            </a:r>
            <a:r>
              <a:rPr lang="en-IN" dirty="0">
                <a:solidFill>
                  <a:schemeClr val="bg1"/>
                </a:solidFill>
                <a:highlight>
                  <a:srgbClr val="FF00FF"/>
                </a:highlight>
              </a:rPr>
              <a:t> </a:t>
            </a:r>
            <a:r>
              <a:rPr lang="en-IN" dirty="0" err="1">
                <a:solidFill>
                  <a:schemeClr val="bg1"/>
                </a:solidFill>
                <a:highlight>
                  <a:srgbClr val="FF00FF"/>
                </a:highlight>
              </a:rPr>
              <a:t>Harabasz</a:t>
            </a:r>
            <a:r>
              <a:rPr lang="en-IN" dirty="0">
                <a:solidFill>
                  <a:schemeClr val="bg1"/>
                </a:solidFill>
                <a:highlight>
                  <a:srgbClr val="FF00FF"/>
                </a:highlight>
              </a:rPr>
              <a:t> Score: 34.63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>
              <a:solidFill>
                <a:schemeClr val="bg1"/>
              </a:solidFill>
              <a:highlight>
                <a:srgbClr val="000080"/>
              </a:highligh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  <a:highlight>
                  <a:srgbClr val="000080"/>
                </a:highlight>
              </a:rPr>
              <a:t>Davies Bouldin Score: 1.05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4E7A68B-9590-BDEF-4CDC-550E332CCCC7}"/>
              </a:ext>
            </a:extLst>
          </p:cNvPr>
          <p:cNvSpPr txBox="1"/>
          <p:nvPr/>
        </p:nvSpPr>
        <p:spPr>
          <a:xfrm>
            <a:off x="521095" y="4886791"/>
            <a:ext cx="3048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>
                <a:solidFill>
                  <a:schemeClr val="bg1"/>
                </a:solidFill>
                <a:highlight>
                  <a:srgbClr val="008080"/>
                </a:highlight>
              </a:rPr>
              <a:t>Silhouette Score : 0.34</a:t>
            </a:r>
          </a:p>
          <a:p>
            <a:endParaRPr lang="en-IN">
              <a:solidFill>
                <a:schemeClr val="bg1"/>
              </a:solidFill>
              <a:highlight>
                <a:srgbClr val="008080"/>
              </a:highlight>
            </a:endParaRPr>
          </a:p>
          <a:p>
            <a:r>
              <a:rPr lang="en-IN">
                <a:solidFill>
                  <a:schemeClr val="bg1"/>
                </a:solidFill>
                <a:highlight>
                  <a:srgbClr val="FF00FF"/>
                </a:highlight>
              </a:rPr>
              <a:t>Calinski Harabasz Score: 34.36</a:t>
            </a:r>
          </a:p>
          <a:p>
            <a:endParaRPr lang="en-IN">
              <a:solidFill>
                <a:schemeClr val="bg1"/>
              </a:solidFill>
            </a:endParaRPr>
          </a:p>
          <a:p>
            <a:r>
              <a:rPr lang="en-IN">
                <a:solidFill>
                  <a:schemeClr val="bg1"/>
                </a:solidFill>
                <a:highlight>
                  <a:srgbClr val="000080"/>
                </a:highlight>
              </a:rPr>
              <a:t>Davies Bouldin Score: 1.01</a:t>
            </a:r>
            <a:endParaRPr lang="en-IN" dirty="0">
              <a:solidFill>
                <a:schemeClr val="bg1"/>
              </a:solidFill>
              <a:highlight>
                <a:srgbClr val="000080"/>
              </a:highlight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884A450-48D7-172A-F924-F43B499469CF}"/>
              </a:ext>
            </a:extLst>
          </p:cNvPr>
          <p:cNvSpPr txBox="1"/>
          <p:nvPr/>
        </p:nvSpPr>
        <p:spPr>
          <a:xfrm>
            <a:off x="6397915" y="2131941"/>
            <a:ext cx="3048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Silhouette Score : 0.28</a:t>
            </a:r>
          </a:p>
          <a:p>
            <a:endParaRPr lang="en-IN" dirty="0"/>
          </a:p>
          <a:p>
            <a:r>
              <a:rPr lang="en-IN" dirty="0" err="1"/>
              <a:t>Calinski</a:t>
            </a:r>
            <a:r>
              <a:rPr lang="en-IN" dirty="0"/>
              <a:t> </a:t>
            </a:r>
            <a:r>
              <a:rPr lang="en-IN" dirty="0" err="1"/>
              <a:t>Harabasz</a:t>
            </a:r>
            <a:r>
              <a:rPr lang="en-IN" dirty="0"/>
              <a:t> Score: 20.21</a:t>
            </a:r>
          </a:p>
          <a:p>
            <a:endParaRPr lang="en-IN" dirty="0"/>
          </a:p>
          <a:p>
            <a:r>
              <a:rPr lang="en-IN" dirty="0"/>
              <a:t>Davies Bouldin Score: 1.39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F650B30-F296-800A-F3C2-37BDEB3C7537}"/>
              </a:ext>
            </a:extLst>
          </p:cNvPr>
          <p:cNvSpPr txBox="1"/>
          <p:nvPr/>
        </p:nvSpPr>
        <p:spPr>
          <a:xfrm>
            <a:off x="6397915" y="4886791"/>
            <a:ext cx="3048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Silhouette Score : 0.33</a:t>
            </a:r>
          </a:p>
          <a:p>
            <a:endParaRPr lang="en-IN" dirty="0"/>
          </a:p>
          <a:p>
            <a:r>
              <a:rPr lang="en-IN" dirty="0" err="1"/>
              <a:t>Calinski</a:t>
            </a:r>
            <a:r>
              <a:rPr lang="en-IN" dirty="0"/>
              <a:t> </a:t>
            </a:r>
            <a:r>
              <a:rPr lang="en-IN" dirty="0" err="1"/>
              <a:t>Harabasz</a:t>
            </a:r>
            <a:r>
              <a:rPr lang="en-IN" dirty="0"/>
              <a:t> Score: 32.71</a:t>
            </a:r>
          </a:p>
          <a:p>
            <a:endParaRPr lang="en-IN" dirty="0"/>
          </a:p>
          <a:p>
            <a:r>
              <a:rPr lang="en-IN" dirty="0"/>
              <a:t>Davies Bouldin Score: 1.16</a:t>
            </a:r>
          </a:p>
        </p:txBody>
      </p:sp>
    </p:spTree>
    <p:extLst>
      <p:ext uri="{BB962C8B-B14F-4D97-AF65-F5344CB8AC3E}">
        <p14:creationId xmlns:p14="http://schemas.microsoft.com/office/powerpoint/2010/main" val="63188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7B831B6F-405A-4B47-B9BB-5CA88F2858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E5D136-8544-FE27-A4C3-965918C92F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9128" y="638089"/>
            <a:ext cx="4818888" cy="1476801"/>
          </a:xfrm>
        </p:spPr>
        <p:txBody>
          <a:bodyPr anchor="b">
            <a:normAutofit/>
          </a:bodyPr>
          <a:lstStyle/>
          <a:p>
            <a:r>
              <a:rPr lang="en-US" sz="5400" dirty="0"/>
              <a:t>Market regimes</a:t>
            </a:r>
          </a:p>
        </p:txBody>
      </p:sp>
      <p:pic>
        <p:nvPicPr>
          <p:cNvPr id="7" name="Graphic 6" descr="Financial">
            <a:extLst>
              <a:ext uri="{FF2B5EF4-FFF2-40B4-BE49-F238E27FC236}">
                <a16:creationId xmlns:a16="http://schemas.microsoft.com/office/drawing/2014/main" id="{77A81E89-055E-6582-9D24-DBFD7AAEBC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0936" y="699516"/>
            <a:ext cx="5458968" cy="5458968"/>
          </a:xfrm>
          <a:prstGeom prst="rect">
            <a:avLst/>
          </a:prstGeom>
        </p:spPr>
      </p:pic>
      <p:sp>
        <p:nvSpPr>
          <p:cNvPr id="14" name="sketch line">
            <a:extLst>
              <a:ext uri="{FF2B5EF4-FFF2-40B4-BE49-F238E27FC236}">
                <a16:creationId xmlns:a16="http://schemas.microsoft.com/office/drawing/2014/main" id="{953EE71A-6488-4203-A7C4-77102FD0DC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3912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3B8361-225B-ECBC-D76E-C453707F41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9128" y="2664886"/>
            <a:ext cx="4818888" cy="3550789"/>
          </a:xfrm>
        </p:spPr>
        <p:txBody>
          <a:bodyPr anchor="t">
            <a:normAutofit/>
          </a:bodyPr>
          <a:lstStyle/>
          <a:p>
            <a:r>
              <a:rPr lang="en-US" sz="2200" dirty="0"/>
              <a:t>Financial Crisis 2008</a:t>
            </a:r>
          </a:p>
          <a:p>
            <a:r>
              <a:rPr lang="en-US" sz="2200" dirty="0"/>
              <a:t>Covid – 19</a:t>
            </a:r>
          </a:p>
          <a:p>
            <a:r>
              <a:rPr lang="en-US" sz="2200" dirty="0"/>
              <a:t>Government Bond Hike Rates</a:t>
            </a:r>
          </a:p>
        </p:txBody>
      </p:sp>
    </p:spTree>
    <p:extLst>
      <p:ext uri="{BB962C8B-B14F-4D97-AF65-F5344CB8AC3E}">
        <p14:creationId xmlns:p14="http://schemas.microsoft.com/office/powerpoint/2010/main" val="34250726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81D377EB-C9D2-4ED0-86A6-740A297E3E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A9ABBAE-3876-5439-86FE-F2B988064D75}"/>
              </a:ext>
            </a:extLst>
          </p:cNvPr>
          <p:cNvSpPr txBox="1"/>
          <p:nvPr/>
        </p:nvSpPr>
        <p:spPr>
          <a:xfrm>
            <a:off x="841248" y="685800"/>
            <a:ext cx="10506456" cy="115700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i="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What is our Project about?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66346BE-FDB4-4772-A696-0719490ABD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0140" y="34093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B92FFCE-0C90-454E-AA25-D4EE9A6C39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1958056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12" name="TextBox 1">
            <a:extLst>
              <a:ext uri="{FF2B5EF4-FFF2-40B4-BE49-F238E27FC236}">
                <a16:creationId xmlns:a16="http://schemas.microsoft.com/office/drawing/2014/main" id="{D3D39AD2-F89A-9FC3-15DC-0E3AA3A7261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35412723"/>
              </p:ext>
            </p:extLst>
          </p:nvPr>
        </p:nvGraphicFramePr>
        <p:xfrm>
          <a:off x="838200" y="2295252"/>
          <a:ext cx="10506456" cy="3876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2182954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6E7C06F-38B4-147E-B8FB-C4CD45D05946}"/>
              </a:ext>
            </a:extLst>
          </p:cNvPr>
          <p:cNvSpPr txBox="1">
            <a:spLocks/>
          </p:cNvSpPr>
          <p:nvPr/>
        </p:nvSpPr>
        <p:spPr>
          <a:xfrm>
            <a:off x="2970648" y="209040"/>
            <a:ext cx="8623239" cy="6070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US" sz="4000" b="1" dirty="0"/>
              <a:t>PORTFOLIOS CONSTRUCTED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E2C63B96-AE76-13A9-E438-1E38C6A26093}"/>
              </a:ext>
            </a:extLst>
          </p:cNvPr>
          <p:cNvSpPr/>
          <p:nvPr/>
        </p:nvSpPr>
        <p:spPr>
          <a:xfrm>
            <a:off x="727588" y="1671484"/>
            <a:ext cx="3333136" cy="157284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'CLX', 'AMZN', 'GIS', 'HSY', 'NVDA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32B8E9-8ABC-3550-7672-5FCFDAFF4AA1}"/>
              </a:ext>
            </a:extLst>
          </p:cNvPr>
          <p:cNvSpPr txBox="1"/>
          <p:nvPr/>
        </p:nvSpPr>
        <p:spPr>
          <a:xfrm>
            <a:off x="1761280" y="1191850"/>
            <a:ext cx="1209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Portfolio 1 </a:t>
            </a:r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C18B1F7-2954-15D4-5DAF-77058FC86FB4}"/>
              </a:ext>
            </a:extLst>
          </p:cNvPr>
          <p:cNvSpPr/>
          <p:nvPr/>
        </p:nvSpPr>
        <p:spPr>
          <a:xfrm>
            <a:off x="722672" y="4370750"/>
            <a:ext cx="3559276" cy="180390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'CLX', 'AMZN', 'GIS', 'HSY', 'NVDA', 'ORLY', 'AZN'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5216C68-77CA-F251-99E3-C81F40D370AA}"/>
              </a:ext>
            </a:extLst>
          </p:cNvPr>
          <p:cNvSpPr txBox="1"/>
          <p:nvPr/>
        </p:nvSpPr>
        <p:spPr>
          <a:xfrm>
            <a:off x="1774723" y="4001418"/>
            <a:ext cx="12388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Portfolio 2</a:t>
            </a:r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E8CB067-A8D0-1FAB-B9B2-F2957CD1492F}"/>
              </a:ext>
            </a:extLst>
          </p:cNvPr>
          <p:cNvSpPr/>
          <p:nvPr/>
        </p:nvSpPr>
        <p:spPr>
          <a:xfrm>
            <a:off x="6813754" y="1671485"/>
            <a:ext cx="3490451" cy="157284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'CLX', 'AMZN', 'GIS', 'HSY', 'NVDA', 'ORLY', 'AZN', 'BMY', 'AAPL', 'AMGN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25F91DD-3471-2E84-D0AC-331182B2197F}"/>
              </a:ext>
            </a:extLst>
          </p:cNvPr>
          <p:cNvSpPr txBox="1"/>
          <p:nvPr/>
        </p:nvSpPr>
        <p:spPr>
          <a:xfrm>
            <a:off x="7939546" y="1191850"/>
            <a:ext cx="12388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Portfolio 3 </a:t>
            </a:r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2356434-F17F-29F2-805A-229FE0DA008C}"/>
              </a:ext>
            </a:extLst>
          </p:cNvPr>
          <p:cNvSpPr/>
          <p:nvPr/>
        </p:nvSpPr>
        <p:spPr>
          <a:xfrm>
            <a:off x="6657666" y="4478905"/>
            <a:ext cx="4590437" cy="169575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'CLX', 'AMZN', 'GIS', 'HSY', 'NVDA', 'ORLY', 'AZN', 'BMY', 'AAPL', 'AMGN’, ‘PG', 'KMB', 'LLY'</a:t>
            </a:r>
            <a:endParaRPr lang="en-US" dirty="0"/>
          </a:p>
          <a:p>
            <a:pPr algn="ctr"/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98FDFF3-1F7F-16E6-8047-08FDE22E216D}"/>
              </a:ext>
            </a:extLst>
          </p:cNvPr>
          <p:cNvSpPr txBox="1"/>
          <p:nvPr/>
        </p:nvSpPr>
        <p:spPr>
          <a:xfrm>
            <a:off x="8342055" y="4001418"/>
            <a:ext cx="12216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Portfolio 4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64885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6E9B3E6-E277-4D68-BA48-9CB43FFBD6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CC46F3-45DF-1BAD-8B9A-2E81AC4255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43631" y="809898"/>
            <a:ext cx="10173010" cy="155448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Optimal Weights Calculation Method :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16EA5664-EA9B-4FA5-2E01-8768402F784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25396187"/>
              </p:ext>
            </p:extLst>
          </p:nvPr>
        </p:nvGraphicFramePr>
        <p:xfrm>
          <a:off x="904602" y="3017519"/>
          <a:ext cx="10378440" cy="32099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757020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20269025-5DD4-A99D-0C99-2CD8E9E489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78903" y="214957"/>
            <a:ext cx="9144000" cy="595748"/>
          </a:xfrm>
        </p:spPr>
        <p:txBody>
          <a:bodyPr>
            <a:normAutofit fontScale="90000"/>
          </a:bodyPr>
          <a:lstStyle/>
          <a:p>
            <a:r>
              <a:rPr lang="en-US" dirty="0"/>
              <a:t>GMV Based Portfolio Returns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C40717BB-A2A9-BFD2-8E9D-30BBAF120D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290" y="810705"/>
            <a:ext cx="11325225" cy="5619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6077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20269025-5DD4-A99D-0C99-2CD8E9E489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78903" y="214957"/>
            <a:ext cx="9144000" cy="595748"/>
          </a:xfrm>
        </p:spPr>
        <p:txBody>
          <a:bodyPr>
            <a:normAutofit fontScale="90000"/>
          </a:bodyPr>
          <a:lstStyle/>
          <a:p>
            <a:r>
              <a:rPr lang="en-US" dirty="0"/>
              <a:t>MVO Based Portfolio Returns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55DC20DA-5D3C-2F78-CC5D-4575046318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387" y="810705"/>
            <a:ext cx="11325225" cy="5619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52992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2971BB-8EED-3F0D-A4C6-C8E4F3274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173" y="114865"/>
            <a:ext cx="9942970" cy="488385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Comparison between GMV &amp; MVO</a:t>
            </a:r>
          </a:p>
        </p:txBody>
      </p:sp>
      <p:pic>
        <p:nvPicPr>
          <p:cNvPr id="4102" name="Picture 6">
            <a:extLst>
              <a:ext uri="{FF2B5EF4-FFF2-40B4-BE49-F238E27FC236}">
                <a16:creationId xmlns:a16="http://schemas.microsoft.com/office/drawing/2014/main" id="{7719D090-A139-1163-3240-A137BDEED8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865" y="940415"/>
            <a:ext cx="5530845" cy="5314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498F0281-4512-7B85-960F-43D448DC6E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3658" y="940415"/>
            <a:ext cx="5303477" cy="5314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39208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Slide Background Fill">
            <a:extLst>
              <a:ext uri="{FF2B5EF4-FFF2-40B4-BE49-F238E27FC236}">
                <a16:creationId xmlns:a16="http://schemas.microsoft.com/office/drawing/2014/main" id="{C7D023E4-8DE1-436E-9847-ED6A4B4B0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1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Color Cover">
            <a:extLst>
              <a:ext uri="{FF2B5EF4-FFF2-40B4-BE49-F238E27FC236}">
                <a16:creationId xmlns:a16="http://schemas.microsoft.com/office/drawing/2014/main" id="{8B2B1708-8CE4-4A20-94F5-55118AE2CB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1" y="0"/>
            <a:ext cx="12188949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F9866A9-B167-4D75-8F7F-360025AD6B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7167"/>
            <a:ext cx="12188952" cy="3490956"/>
            <a:chOff x="651279" y="598259"/>
            <a:chExt cx="10889442" cy="5680742"/>
          </a:xfrm>
        </p:grpSpPr>
        <p:sp>
          <p:nvSpPr>
            <p:cNvPr id="19" name="Color">
              <a:extLst>
                <a:ext uri="{FF2B5EF4-FFF2-40B4-BE49-F238E27FC236}">
                  <a16:creationId xmlns:a16="http://schemas.microsoft.com/office/drawing/2014/main" id="{C2DD07C1-6CFB-48E5-AD0E-AC091042B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Color">
              <a:extLst>
                <a:ext uri="{FF2B5EF4-FFF2-40B4-BE49-F238E27FC236}">
                  <a16:creationId xmlns:a16="http://schemas.microsoft.com/office/drawing/2014/main" id="{F9A8FC0F-BD29-4D9A-ABF1-D75E3A269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9" name="Picture 8" descr="A black text with white text&#10;&#10;Description automatically generated">
            <a:extLst>
              <a:ext uri="{FF2B5EF4-FFF2-40B4-BE49-F238E27FC236}">
                <a16:creationId xmlns:a16="http://schemas.microsoft.com/office/drawing/2014/main" id="{551CFBD3-80D8-FBDA-B4DA-A2AE4CFA66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3647" y="2061157"/>
            <a:ext cx="4730214" cy="2755349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E27AF472-EAE3-4572-AB69-B92BD10DBC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BF4DB9D2-6215-420C-874C-82EADF8C6C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1F003139-C97C-44FA-B139-32E4DFDCE9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5CE4DD6E-8CEA-45EE-B630-DBC22144D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A4372F7F-AA3C-470B-AA61-7C35B7722C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4B605BF-D199-43DD-9328-E99F2ADFC6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E5D42A77-7336-4A35-8922-8098A16AA2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7401EE7D-B85D-4C10-AB8C-71884EFB11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5292F22-4903-B7BF-5127-2BACFA530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708" y="1014574"/>
            <a:ext cx="5633531" cy="222676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Performance Statistics</a:t>
            </a:r>
          </a:p>
        </p:txBody>
      </p:sp>
    </p:spTree>
    <p:extLst>
      <p:ext uri="{BB962C8B-B14F-4D97-AF65-F5344CB8AC3E}">
        <p14:creationId xmlns:p14="http://schemas.microsoft.com/office/powerpoint/2010/main" val="1436462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15D1EE-2D89-3053-07B8-A5A1C78D08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805"/>
            <a:ext cx="10515600" cy="597515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Comparison with S&amp;P 500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1C1EA6E-143A-A61C-3CCF-47A57AEDEC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39866" y="1046594"/>
            <a:ext cx="10712268" cy="5811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42092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AC477752-ACCA-41C1-9B1D-D0CED1F9CB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15D1EE-2D89-3053-07B8-A5A1C78D08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7664"/>
            <a:ext cx="11038840" cy="214607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ABSOLUTE RETURNS OVER THE ENTIRE PERIOD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4C8B922-D213-B544-2BE5-E4A334E651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93620" y="1052175"/>
            <a:ext cx="7604760" cy="5703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91388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15D1EE-2D89-3053-07B8-A5A1C78D08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336" y="169773"/>
            <a:ext cx="11892280" cy="449988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ABSOLUTE RETURNS OVER THE TESTING PERIOD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63B586D-3408-3551-8A08-BFEC7AACE9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2858" y="789534"/>
            <a:ext cx="7823235" cy="5965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8790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182530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3A8C796-7D21-E238-1B66-A56582A6F1DE}"/>
              </a:ext>
            </a:extLst>
          </p:cNvPr>
          <p:cNvSpPr txBox="1"/>
          <p:nvPr/>
        </p:nvSpPr>
        <p:spPr>
          <a:xfrm>
            <a:off x="3173164" y="470264"/>
            <a:ext cx="5602266" cy="8669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 i="0" kern="1200">
                <a:effectLst/>
                <a:ea typeface="+mj-ea"/>
                <a:cs typeface="+mj-cs"/>
              </a:rPr>
              <a:t>Methodology </a:t>
            </a:r>
            <a:endParaRPr lang="en-US" sz="3200" b="1" i="0" kern="1200" dirty="0">
              <a:effectLst/>
              <a:ea typeface="+mj-ea"/>
              <a:cs typeface="+mj-cs"/>
            </a:endParaRPr>
          </a:p>
        </p:txBody>
      </p:sp>
      <p:graphicFrame>
        <p:nvGraphicFramePr>
          <p:cNvPr id="7" name="TextBox 1">
            <a:extLst>
              <a:ext uri="{FF2B5EF4-FFF2-40B4-BE49-F238E27FC236}">
                <a16:creationId xmlns:a16="http://schemas.microsoft.com/office/drawing/2014/main" id="{A12983C5-1260-3164-43AF-BE90922CF6F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71451771"/>
              </p:ext>
            </p:extLst>
          </p:nvPr>
        </p:nvGraphicFramePr>
        <p:xfrm>
          <a:off x="511277" y="2141748"/>
          <a:ext cx="11169445" cy="37856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7295604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7C176D-8257-E0C8-3638-33F15D167E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805"/>
            <a:ext cx="11120120" cy="760075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EDA FOR BANKING SECTOR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585135-1A79-486C-B255-7B2507ADCB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18" y="1216161"/>
            <a:ext cx="11008872" cy="5174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322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90A72456-5CBB-E831-8089-F34375A4B5CF}"/>
                  </a:ext>
                </a:extLst>
              </p14:cNvPr>
              <p14:cNvContentPartPr/>
              <p14:nvPr/>
            </p14:nvContentPartPr>
            <p14:xfrm>
              <a:off x="4947446" y="6711943"/>
              <a:ext cx="639360" cy="1137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90A72456-5CBB-E831-8089-F34375A4B5C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941326" y="6705823"/>
                <a:ext cx="6516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FACEB085-2237-52D7-2613-7007BE6897C9}"/>
                  </a:ext>
                </a:extLst>
              </p14:cNvPr>
              <p14:cNvContentPartPr/>
              <p14:nvPr/>
            </p14:nvContentPartPr>
            <p14:xfrm>
              <a:off x="4982147" y="6688280"/>
              <a:ext cx="633240" cy="1648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FACEB085-2237-52D7-2613-7007BE6897C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976027" y="6682160"/>
                <a:ext cx="645480" cy="17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D3CA3D16-0B6A-F140-D49B-3618A0C0535B}"/>
                  </a:ext>
                </a:extLst>
              </p14:cNvPr>
              <p14:cNvContentPartPr/>
              <p14:nvPr/>
            </p14:nvContentPartPr>
            <p14:xfrm>
              <a:off x="5015627" y="6668840"/>
              <a:ext cx="398880" cy="1026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D3CA3D16-0B6A-F140-D49B-3618A0C0535B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009507" y="6662720"/>
                <a:ext cx="411120" cy="11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741507DD-3180-80B6-5DB6-CB62E4AA0BA4}"/>
                  </a:ext>
                </a:extLst>
              </p14:cNvPr>
              <p14:cNvContentPartPr/>
              <p14:nvPr/>
            </p14:nvContentPartPr>
            <p14:xfrm>
              <a:off x="10916320" y="3168280"/>
              <a:ext cx="36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741507DD-3180-80B6-5DB6-CB62E4AA0BA4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0853680" y="3105280"/>
                <a:ext cx="126000" cy="126000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769261CD-4DDC-CEC8-1A51-52FD1791FA46}"/>
              </a:ext>
            </a:extLst>
          </p:cNvPr>
          <p:cNvSpPr txBox="1"/>
          <p:nvPr/>
        </p:nvSpPr>
        <p:spPr>
          <a:xfrm rot="16200000">
            <a:off x="-214958" y="1520389"/>
            <a:ext cx="11144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BANKING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9FEBC07-027B-C6D4-0D91-F64D77D2225C}"/>
              </a:ext>
            </a:extLst>
          </p:cNvPr>
          <p:cNvSpPr txBox="1"/>
          <p:nvPr/>
        </p:nvSpPr>
        <p:spPr>
          <a:xfrm rot="16200000">
            <a:off x="32333" y="2555201"/>
            <a:ext cx="61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TECH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6BFBD9-4602-7ADF-A044-7735C969420D}"/>
              </a:ext>
            </a:extLst>
          </p:cNvPr>
          <p:cNvSpPr txBox="1"/>
          <p:nvPr/>
        </p:nvSpPr>
        <p:spPr>
          <a:xfrm rot="16200000">
            <a:off x="-3252" y="3605234"/>
            <a:ext cx="6910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FMCG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946AB37-EC00-AB67-289F-D5D0B18120CD}"/>
              </a:ext>
            </a:extLst>
          </p:cNvPr>
          <p:cNvSpPr txBox="1"/>
          <p:nvPr/>
        </p:nvSpPr>
        <p:spPr>
          <a:xfrm rot="16200000">
            <a:off x="11591" y="4772508"/>
            <a:ext cx="6613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AUTO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3E89EC2-839E-9404-5CBD-D882D68381C1}"/>
              </a:ext>
            </a:extLst>
          </p:cNvPr>
          <p:cNvSpPr txBox="1"/>
          <p:nvPr/>
        </p:nvSpPr>
        <p:spPr>
          <a:xfrm rot="16200000">
            <a:off x="-120644" y="5726830"/>
            <a:ext cx="9428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PHARMA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D9D77FF-E2CE-A131-9F27-6DDAAFC973F9}"/>
              </a:ext>
            </a:extLst>
          </p:cNvPr>
          <p:cNvSpPr/>
          <p:nvPr/>
        </p:nvSpPr>
        <p:spPr>
          <a:xfrm>
            <a:off x="1268205" y="1419828"/>
            <a:ext cx="3431613" cy="1040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3874B9C-64A9-6A2F-EA7D-47748C6E2813}"/>
              </a:ext>
            </a:extLst>
          </p:cNvPr>
          <p:cNvSpPr txBox="1"/>
          <p:nvPr/>
        </p:nvSpPr>
        <p:spPr>
          <a:xfrm>
            <a:off x="468004" y="-13742"/>
            <a:ext cx="11191974" cy="12821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 i="0" kern="1200" dirty="0">
                <a:effectLst/>
                <a:ea typeface="+mj-ea"/>
                <a:cs typeface="+mj-cs"/>
              </a:rPr>
              <a:t>CORRELATION HEATMAP AND NETWORK GRAPH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 i="0" kern="1200" dirty="0">
                <a:effectLst/>
                <a:ea typeface="+mj-ea"/>
                <a:cs typeface="+mj-cs"/>
              </a:rPr>
              <a:t>(2000-01-01 to 2007-11-30)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E55DAA2-8D53-A3D0-EEF6-5261912CC239}"/>
              </a:ext>
            </a:extLst>
          </p:cNvPr>
          <p:cNvSpPr txBox="1"/>
          <p:nvPr/>
        </p:nvSpPr>
        <p:spPr>
          <a:xfrm>
            <a:off x="548094" y="6486273"/>
            <a:ext cx="55158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BANKING       TECH           FMCG            AUTO        PHARMA</a:t>
            </a:r>
          </a:p>
        </p:txBody>
      </p:sp>
      <p:pic>
        <p:nvPicPr>
          <p:cNvPr id="17" name="Picture 16" descr="A graph of a graph with a red line&#10;&#10;Description automatically generated">
            <a:extLst>
              <a:ext uri="{FF2B5EF4-FFF2-40B4-BE49-F238E27FC236}">
                <a16:creationId xmlns:a16="http://schemas.microsoft.com/office/drawing/2014/main" id="{A906D931-23A6-8031-6283-AB9C4B49608F}"/>
              </a:ext>
            </a:extLst>
          </p:cNvPr>
          <p:cNvPicPr preferRelativeResize="0">
            <a:picLocks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403" y="1256829"/>
            <a:ext cx="5889535" cy="5228568"/>
          </a:xfrm>
          <a:prstGeom prst="rect">
            <a:avLst/>
          </a:prstGeom>
        </p:spPr>
      </p:pic>
      <p:pic>
        <p:nvPicPr>
          <p:cNvPr id="20" name="Picture 19" descr="A network of blue dots and circles&#10;&#10;Description automatically generated with medium confidence">
            <a:extLst>
              <a:ext uri="{FF2B5EF4-FFF2-40B4-BE49-F238E27FC236}">
                <a16:creationId xmlns:a16="http://schemas.microsoft.com/office/drawing/2014/main" id="{5E1B0DEA-F675-32DA-4136-A1798D93F68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4819" y="1268362"/>
            <a:ext cx="5015159" cy="5015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9602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90A72456-5CBB-E831-8089-F34375A4B5CF}"/>
                  </a:ext>
                </a:extLst>
              </p14:cNvPr>
              <p14:cNvContentPartPr/>
              <p14:nvPr/>
            </p14:nvContentPartPr>
            <p14:xfrm>
              <a:off x="4947446" y="6711943"/>
              <a:ext cx="639360" cy="1137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90A72456-5CBB-E831-8089-F34375A4B5C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941326" y="6705823"/>
                <a:ext cx="6516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FACEB085-2237-52D7-2613-7007BE6897C9}"/>
                  </a:ext>
                </a:extLst>
              </p14:cNvPr>
              <p14:cNvContentPartPr/>
              <p14:nvPr/>
            </p14:nvContentPartPr>
            <p14:xfrm>
              <a:off x="4982147" y="6688280"/>
              <a:ext cx="633240" cy="1648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FACEB085-2237-52D7-2613-7007BE6897C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976027" y="6682173"/>
                <a:ext cx="645480" cy="17709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D3CA3D16-0B6A-F140-D49B-3618A0C0535B}"/>
                  </a:ext>
                </a:extLst>
              </p14:cNvPr>
              <p14:cNvContentPartPr/>
              <p14:nvPr/>
            </p14:nvContentPartPr>
            <p14:xfrm>
              <a:off x="5015627" y="6668840"/>
              <a:ext cx="398880" cy="1026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D3CA3D16-0B6A-F140-D49B-3618A0C0535B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009501" y="6662720"/>
                <a:ext cx="411131" cy="11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741507DD-3180-80B6-5DB6-CB62E4AA0BA4}"/>
                  </a:ext>
                </a:extLst>
              </p14:cNvPr>
              <p14:cNvContentPartPr/>
              <p14:nvPr/>
            </p14:nvContentPartPr>
            <p14:xfrm>
              <a:off x="10916320" y="3168280"/>
              <a:ext cx="36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741507DD-3180-80B6-5DB6-CB62E4AA0BA4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0853320" y="3105280"/>
                <a:ext cx="126000" cy="126000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769261CD-4DDC-CEC8-1A51-52FD1791FA46}"/>
              </a:ext>
            </a:extLst>
          </p:cNvPr>
          <p:cNvSpPr txBox="1"/>
          <p:nvPr/>
        </p:nvSpPr>
        <p:spPr>
          <a:xfrm rot="16200000">
            <a:off x="-214958" y="1636228"/>
            <a:ext cx="11144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BANKING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9FEBC07-027B-C6D4-0D91-F64D77D2225C}"/>
              </a:ext>
            </a:extLst>
          </p:cNvPr>
          <p:cNvSpPr txBox="1"/>
          <p:nvPr/>
        </p:nvSpPr>
        <p:spPr>
          <a:xfrm rot="16200000">
            <a:off x="32333" y="2642285"/>
            <a:ext cx="61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TECH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6BFBD9-4602-7ADF-A044-7735C969420D}"/>
              </a:ext>
            </a:extLst>
          </p:cNvPr>
          <p:cNvSpPr txBox="1"/>
          <p:nvPr/>
        </p:nvSpPr>
        <p:spPr>
          <a:xfrm rot="16200000">
            <a:off x="-3252" y="3698458"/>
            <a:ext cx="6910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FMCG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946AB37-EC00-AB67-289F-D5D0B18120CD}"/>
              </a:ext>
            </a:extLst>
          </p:cNvPr>
          <p:cNvSpPr txBox="1"/>
          <p:nvPr/>
        </p:nvSpPr>
        <p:spPr>
          <a:xfrm rot="16200000">
            <a:off x="11591" y="4772508"/>
            <a:ext cx="6613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AUTO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3E89EC2-839E-9404-5CBD-D882D68381C1}"/>
              </a:ext>
            </a:extLst>
          </p:cNvPr>
          <p:cNvSpPr txBox="1"/>
          <p:nvPr/>
        </p:nvSpPr>
        <p:spPr>
          <a:xfrm rot="16200000">
            <a:off x="-159153" y="5808589"/>
            <a:ext cx="9428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PHARMA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D9D77FF-E2CE-A131-9F27-6DDAAFC973F9}"/>
              </a:ext>
            </a:extLst>
          </p:cNvPr>
          <p:cNvSpPr/>
          <p:nvPr/>
        </p:nvSpPr>
        <p:spPr>
          <a:xfrm>
            <a:off x="1268205" y="1419828"/>
            <a:ext cx="3431613" cy="1040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3874B9C-64A9-6A2F-EA7D-47748C6E2813}"/>
              </a:ext>
            </a:extLst>
          </p:cNvPr>
          <p:cNvSpPr txBox="1"/>
          <p:nvPr/>
        </p:nvSpPr>
        <p:spPr>
          <a:xfrm>
            <a:off x="468004" y="-13742"/>
            <a:ext cx="11191974" cy="12821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 i="0" kern="1200" dirty="0">
                <a:effectLst/>
                <a:ea typeface="+mj-ea"/>
                <a:cs typeface="+mj-cs"/>
              </a:rPr>
              <a:t>CORRELATION HEATMAP AND NETWORK GRAPH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 i="0" kern="1200" dirty="0">
                <a:effectLst/>
                <a:ea typeface="+mj-ea"/>
                <a:cs typeface="+mj-cs"/>
              </a:rPr>
              <a:t>(2007-12-01 to 2009-06-30)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E55DAA2-8D53-A3D0-EEF6-5261912CC239}"/>
              </a:ext>
            </a:extLst>
          </p:cNvPr>
          <p:cNvSpPr txBox="1"/>
          <p:nvPr/>
        </p:nvSpPr>
        <p:spPr>
          <a:xfrm>
            <a:off x="548094" y="6486273"/>
            <a:ext cx="55158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BANKING       TECH           FMCG            AUTO        PHARMA</a:t>
            </a:r>
          </a:p>
        </p:txBody>
      </p:sp>
      <p:pic>
        <p:nvPicPr>
          <p:cNvPr id="10" name="Picture 9" descr="A graph of 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9AC150B3-3D89-4778-9355-970E59176914}"/>
              </a:ext>
            </a:extLst>
          </p:cNvPr>
          <p:cNvPicPr preferRelativeResize="0">
            <a:picLocks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04" y="1287802"/>
            <a:ext cx="5888736" cy="5230368"/>
          </a:xfrm>
          <a:prstGeom prst="rect">
            <a:avLst/>
          </a:prstGeom>
        </p:spPr>
      </p:pic>
      <p:pic>
        <p:nvPicPr>
          <p:cNvPr id="17" name="Picture 16" descr="A network of connected lines and dots&#10;&#10;Description automatically generated">
            <a:extLst>
              <a:ext uri="{FF2B5EF4-FFF2-40B4-BE49-F238E27FC236}">
                <a16:creationId xmlns:a16="http://schemas.microsoft.com/office/drawing/2014/main" id="{75707175-3A40-6AA2-B168-20883A58BCC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7813" y="1287802"/>
            <a:ext cx="5376183" cy="5376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1540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90A72456-5CBB-E831-8089-F34375A4B5CF}"/>
                  </a:ext>
                </a:extLst>
              </p14:cNvPr>
              <p14:cNvContentPartPr/>
              <p14:nvPr/>
            </p14:nvContentPartPr>
            <p14:xfrm>
              <a:off x="4947446" y="6711943"/>
              <a:ext cx="639360" cy="1137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90A72456-5CBB-E831-8089-F34375A4B5C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941326" y="6705823"/>
                <a:ext cx="6516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FACEB085-2237-52D7-2613-7007BE6897C9}"/>
                  </a:ext>
                </a:extLst>
              </p14:cNvPr>
              <p14:cNvContentPartPr/>
              <p14:nvPr/>
            </p14:nvContentPartPr>
            <p14:xfrm>
              <a:off x="4982147" y="6688280"/>
              <a:ext cx="633240" cy="1648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FACEB085-2237-52D7-2613-7007BE6897C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976027" y="6682173"/>
                <a:ext cx="645480" cy="17709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D3CA3D16-0B6A-F140-D49B-3618A0C0535B}"/>
                  </a:ext>
                </a:extLst>
              </p14:cNvPr>
              <p14:cNvContentPartPr/>
              <p14:nvPr/>
            </p14:nvContentPartPr>
            <p14:xfrm>
              <a:off x="5015627" y="6668840"/>
              <a:ext cx="398880" cy="1026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D3CA3D16-0B6A-F140-D49B-3618A0C0535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009501" y="6662720"/>
                <a:ext cx="411131" cy="11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741507DD-3180-80B6-5DB6-CB62E4AA0BA4}"/>
                  </a:ext>
                </a:extLst>
              </p14:cNvPr>
              <p14:cNvContentPartPr/>
              <p14:nvPr/>
            </p14:nvContentPartPr>
            <p14:xfrm>
              <a:off x="10916320" y="3168280"/>
              <a:ext cx="36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741507DD-3180-80B6-5DB6-CB62E4AA0BA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853320" y="3105280"/>
                <a:ext cx="126000" cy="126000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769261CD-4DDC-CEC8-1A51-52FD1791FA46}"/>
              </a:ext>
            </a:extLst>
          </p:cNvPr>
          <p:cNvSpPr txBox="1"/>
          <p:nvPr/>
        </p:nvSpPr>
        <p:spPr>
          <a:xfrm rot="16200000">
            <a:off x="-214959" y="1807768"/>
            <a:ext cx="11144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BANKING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9FEBC07-027B-C6D4-0D91-F64D77D2225C}"/>
              </a:ext>
            </a:extLst>
          </p:cNvPr>
          <p:cNvSpPr txBox="1"/>
          <p:nvPr/>
        </p:nvSpPr>
        <p:spPr>
          <a:xfrm rot="16200000">
            <a:off x="32333" y="2810026"/>
            <a:ext cx="61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TECH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6BFBD9-4602-7ADF-A044-7735C969420D}"/>
              </a:ext>
            </a:extLst>
          </p:cNvPr>
          <p:cNvSpPr txBox="1"/>
          <p:nvPr/>
        </p:nvSpPr>
        <p:spPr>
          <a:xfrm rot="16200000">
            <a:off x="-3253" y="3862359"/>
            <a:ext cx="6910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FMCG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946AB37-EC00-AB67-289F-D5D0B18120CD}"/>
              </a:ext>
            </a:extLst>
          </p:cNvPr>
          <p:cNvSpPr txBox="1"/>
          <p:nvPr/>
        </p:nvSpPr>
        <p:spPr>
          <a:xfrm rot="16200000">
            <a:off x="11591" y="4772508"/>
            <a:ext cx="6613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AUTO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3E89EC2-839E-9404-5CBD-D882D68381C1}"/>
              </a:ext>
            </a:extLst>
          </p:cNvPr>
          <p:cNvSpPr txBox="1"/>
          <p:nvPr/>
        </p:nvSpPr>
        <p:spPr>
          <a:xfrm rot="16200000">
            <a:off x="-159153" y="5808589"/>
            <a:ext cx="9428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PHARMA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D9D77FF-E2CE-A131-9F27-6DDAAFC973F9}"/>
              </a:ext>
            </a:extLst>
          </p:cNvPr>
          <p:cNvSpPr/>
          <p:nvPr/>
        </p:nvSpPr>
        <p:spPr>
          <a:xfrm>
            <a:off x="1268205" y="1419828"/>
            <a:ext cx="3431613" cy="1040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3874B9C-64A9-6A2F-EA7D-47748C6E2813}"/>
              </a:ext>
            </a:extLst>
          </p:cNvPr>
          <p:cNvSpPr txBox="1"/>
          <p:nvPr/>
        </p:nvSpPr>
        <p:spPr>
          <a:xfrm>
            <a:off x="468004" y="-13742"/>
            <a:ext cx="11191974" cy="12821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 i="0" kern="1200" dirty="0">
                <a:effectLst/>
                <a:ea typeface="+mj-ea"/>
                <a:cs typeface="+mj-cs"/>
              </a:rPr>
              <a:t>CORRELATION HEATMAP AND NETWORK GRAPH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 i="0" kern="1200" dirty="0">
                <a:effectLst/>
                <a:ea typeface="+mj-ea"/>
                <a:cs typeface="+mj-cs"/>
              </a:rPr>
              <a:t>(2009-07-01 to 2020-02-19)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E55DAA2-8D53-A3D0-EEF6-5261912CC239}"/>
              </a:ext>
            </a:extLst>
          </p:cNvPr>
          <p:cNvSpPr txBox="1"/>
          <p:nvPr/>
        </p:nvSpPr>
        <p:spPr>
          <a:xfrm>
            <a:off x="548094" y="6486273"/>
            <a:ext cx="55158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BANKING       TECH           FMCG            AUTO        PHARMA</a:t>
            </a:r>
          </a:p>
        </p:txBody>
      </p:sp>
      <p:pic>
        <p:nvPicPr>
          <p:cNvPr id="11" name="Picture 10" descr="A graph of a number of numbers&#10;&#10;Description automatically generated with medium confidence">
            <a:extLst>
              <a:ext uri="{FF2B5EF4-FFF2-40B4-BE49-F238E27FC236}">
                <a16:creationId xmlns:a16="http://schemas.microsoft.com/office/drawing/2014/main" id="{6B7F7539-37B9-2ED6-36F7-D6D82F643E66}"/>
              </a:ext>
            </a:extLst>
          </p:cNvPr>
          <p:cNvPicPr preferRelativeResize="0">
            <a:picLocks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04" y="1239692"/>
            <a:ext cx="5889535" cy="5230368"/>
          </a:xfrm>
          <a:prstGeom prst="rect">
            <a:avLst/>
          </a:prstGeom>
        </p:spPr>
      </p:pic>
      <p:pic>
        <p:nvPicPr>
          <p:cNvPr id="19" name="Picture 18" descr="A diagram of a molecule&#10;&#10;Description automatically generated with medium confidence">
            <a:extLst>
              <a:ext uri="{FF2B5EF4-FFF2-40B4-BE49-F238E27FC236}">
                <a16:creationId xmlns:a16="http://schemas.microsoft.com/office/drawing/2014/main" id="{483A695A-710F-7FE1-9400-F8192FAC99F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9864" y="1268362"/>
            <a:ext cx="5217911" cy="5217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5866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90A72456-5CBB-E831-8089-F34375A4B5CF}"/>
                  </a:ext>
                </a:extLst>
              </p14:cNvPr>
              <p14:cNvContentPartPr/>
              <p14:nvPr/>
            </p14:nvContentPartPr>
            <p14:xfrm>
              <a:off x="4947446" y="6711943"/>
              <a:ext cx="639360" cy="1137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90A72456-5CBB-E831-8089-F34375A4B5C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941326" y="6705823"/>
                <a:ext cx="6516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FACEB085-2237-52D7-2613-7007BE6897C9}"/>
                  </a:ext>
                </a:extLst>
              </p14:cNvPr>
              <p14:cNvContentPartPr/>
              <p14:nvPr/>
            </p14:nvContentPartPr>
            <p14:xfrm>
              <a:off x="4982147" y="6688280"/>
              <a:ext cx="633240" cy="1648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FACEB085-2237-52D7-2613-7007BE6897C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976027" y="6682173"/>
                <a:ext cx="645480" cy="17709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D3CA3D16-0B6A-F140-D49B-3618A0C0535B}"/>
                  </a:ext>
                </a:extLst>
              </p14:cNvPr>
              <p14:cNvContentPartPr/>
              <p14:nvPr/>
            </p14:nvContentPartPr>
            <p14:xfrm>
              <a:off x="5015627" y="6668840"/>
              <a:ext cx="398880" cy="1026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D3CA3D16-0B6A-F140-D49B-3618A0C0535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009501" y="6662720"/>
                <a:ext cx="411131" cy="11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741507DD-3180-80B6-5DB6-CB62E4AA0BA4}"/>
                  </a:ext>
                </a:extLst>
              </p14:cNvPr>
              <p14:cNvContentPartPr/>
              <p14:nvPr/>
            </p14:nvContentPartPr>
            <p14:xfrm>
              <a:off x="10916320" y="3168280"/>
              <a:ext cx="36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741507DD-3180-80B6-5DB6-CB62E4AA0BA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853320" y="3105280"/>
                <a:ext cx="126000" cy="126000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769261CD-4DDC-CEC8-1A51-52FD1791FA46}"/>
              </a:ext>
            </a:extLst>
          </p:cNvPr>
          <p:cNvSpPr txBox="1"/>
          <p:nvPr/>
        </p:nvSpPr>
        <p:spPr>
          <a:xfrm rot="16200000">
            <a:off x="-214959" y="1807768"/>
            <a:ext cx="11144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BANKING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9FEBC07-027B-C6D4-0D91-F64D77D2225C}"/>
              </a:ext>
            </a:extLst>
          </p:cNvPr>
          <p:cNvSpPr txBox="1"/>
          <p:nvPr/>
        </p:nvSpPr>
        <p:spPr>
          <a:xfrm rot="16200000">
            <a:off x="32333" y="2810026"/>
            <a:ext cx="61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TECH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6BFBD9-4602-7ADF-A044-7735C969420D}"/>
              </a:ext>
            </a:extLst>
          </p:cNvPr>
          <p:cNvSpPr txBox="1"/>
          <p:nvPr/>
        </p:nvSpPr>
        <p:spPr>
          <a:xfrm rot="16200000">
            <a:off x="-3253" y="3862359"/>
            <a:ext cx="6910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FMCG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946AB37-EC00-AB67-289F-D5D0B18120CD}"/>
              </a:ext>
            </a:extLst>
          </p:cNvPr>
          <p:cNvSpPr txBox="1"/>
          <p:nvPr/>
        </p:nvSpPr>
        <p:spPr>
          <a:xfrm rot="16200000">
            <a:off x="11591" y="4772508"/>
            <a:ext cx="6613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AUTO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3E89EC2-839E-9404-5CBD-D882D68381C1}"/>
              </a:ext>
            </a:extLst>
          </p:cNvPr>
          <p:cNvSpPr txBox="1"/>
          <p:nvPr/>
        </p:nvSpPr>
        <p:spPr>
          <a:xfrm rot="16200000">
            <a:off x="-159153" y="5808589"/>
            <a:ext cx="9428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PHARMA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D9D77FF-E2CE-A131-9F27-6DDAAFC973F9}"/>
              </a:ext>
            </a:extLst>
          </p:cNvPr>
          <p:cNvSpPr/>
          <p:nvPr/>
        </p:nvSpPr>
        <p:spPr>
          <a:xfrm>
            <a:off x="1268205" y="1419828"/>
            <a:ext cx="3431613" cy="1040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3874B9C-64A9-6A2F-EA7D-47748C6E2813}"/>
              </a:ext>
            </a:extLst>
          </p:cNvPr>
          <p:cNvSpPr txBox="1"/>
          <p:nvPr/>
        </p:nvSpPr>
        <p:spPr>
          <a:xfrm>
            <a:off x="468004" y="-13742"/>
            <a:ext cx="11191974" cy="12821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 i="0" kern="1200" dirty="0">
                <a:effectLst/>
                <a:ea typeface="+mj-ea"/>
                <a:cs typeface="+mj-cs"/>
              </a:rPr>
              <a:t>CORRELATION HEATMAP AND NETWORK GRAPH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 i="0" kern="1200" dirty="0">
                <a:effectLst/>
                <a:ea typeface="+mj-ea"/>
                <a:cs typeface="+mj-cs"/>
              </a:rPr>
              <a:t>(2020-02-20 to 2020-04-10)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E55DAA2-8D53-A3D0-EEF6-5261912CC239}"/>
              </a:ext>
            </a:extLst>
          </p:cNvPr>
          <p:cNvSpPr txBox="1"/>
          <p:nvPr/>
        </p:nvSpPr>
        <p:spPr>
          <a:xfrm>
            <a:off x="548094" y="6486273"/>
            <a:ext cx="55158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BANKING       TECH           FMCG            AUTO        PHARMA</a:t>
            </a:r>
          </a:p>
        </p:txBody>
      </p:sp>
      <p:pic>
        <p:nvPicPr>
          <p:cNvPr id="10" name="Picture 9" descr="A red and blue grid with a red line&#10;&#10;Description automatically generated">
            <a:extLst>
              <a:ext uri="{FF2B5EF4-FFF2-40B4-BE49-F238E27FC236}">
                <a16:creationId xmlns:a16="http://schemas.microsoft.com/office/drawing/2014/main" id="{B68B3E39-C084-9A78-7AB4-F86A638EE1AB}"/>
              </a:ext>
            </a:extLst>
          </p:cNvPr>
          <p:cNvPicPr preferRelativeResize="0">
            <a:picLocks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04" y="1325637"/>
            <a:ext cx="5888736" cy="5230368"/>
          </a:xfrm>
          <a:prstGeom prst="rect">
            <a:avLst/>
          </a:prstGeom>
        </p:spPr>
      </p:pic>
      <p:pic>
        <p:nvPicPr>
          <p:cNvPr id="19" name="Picture 18" descr="A network of connected lines and dots&#10;&#10;Description automatically generated">
            <a:extLst>
              <a:ext uri="{FF2B5EF4-FFF2-40B4-BE49-F238E27FC236}">
                <a16:creationId xmlns:a16="http://schemas.microsoft.com/office/drawing/2014/main" id="{6A8518D1-5644-B48D-EB63-CAE65CAC6E3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8265" y="1414988"/>
            <a:ext cx="5438172" cy="5438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8172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90A72456-5CBB-E831-8089-F34375A4B5CF}"/>
                  </a:ext>
                </a:extLst>
              </p14:cNvPr>
              <p14:cNvContentPartPr/>
              <p14:nvPr/>
            </p14:nvContentPartPr>
            <p14:xfrm>
              <a:off x="4947446" y="6711943"/>
              <a:ext cx="639360" cy="1137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90A72456-5CBB-E831-8089-F34375A4B5C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941326" y="6705823"/>
                <a:ext cx="6516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FACEB085-2237-52D7-2613-7007BE6897C9}"/>
                  </a:ext>
                </a:extLst>
              </p14:cNvPr>
              <p14:cNvContentPartPr/>
              <p14:nvPr/>
            </p14:nvContentPartPr>
            <p14:xfrm>
              <a:off x="4982147" y="6688280"/>
              <a:ext cx="633240" cy="1648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FACEB085-2237-52D7-2613-7007BE6897C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976027" y="6682173"/>
                <a:ext cx="645480" cy="17709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D3CA3D16-0B6A-F140-D49B-3618A0C0535B}"/>
                  </a:ext>
                </a:extLst>
              </p14:cNvPr>
              <p14:cNvContentPartPr/>
              <p14:nvPr/>
            </p14:nvContentPartPr>
            <p14:xfrm>
              <a:off x="5015627" y="6668840"/>
              <a:ext cx="398880" cy="1026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D3CA3D16-0B6A-F140-D49B-3618A0C0535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009501" y="6662720"/>
                <a:ext cx="411131" cy="11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741507DD-3180-80B6-5DB6-CB62E4AA0BA4}"/>
                  </a:ext>
                </a:extLst>
              </p14:cNvPr>
              <p14:cNvContentPartPr/>
              <p14:nvPr/>
            </p14:nvContentPartPr>
            <p14:xfrm>
              <a:off x="10916320" y="3168280"/>
              <a:ext cx="36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741507DD-3180-80B6-5DB6-CB62E4AA0BA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853320" y="3105280"/>
                <a:ext cx="126000" cy="126000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769261CD-4DDC-CEC8-1A51-52FD1791FA46}"/>
              </a:ext>
            </a:extLst>
          </p:cNvPr>
          <p:cNvSpPr txBox="1"/>
          <p:nvPr/>
        </p:nvSpPr>
        <p:spPr>
          <a:xfrm rot="16200000">
            <a:off x="-214959" y="1807768"/>
            <a:ext cx="11144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BANKING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9FEBC07-027B-C6D4-0D91-F64D77D2225C}"/>
              </a:ext>
            </a:extLst>
          </p:cNvPr>
          <p:cNvSpPr txBox="1"/>
          <p:nvPr/>
        </p:nvSpPr>
        <p:spPr>
          <a:xfrm rot="16200000">
            <a:off x="32333" y="2810026"/>
            <a:ext cx="61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TECH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6BFBD9-4602-7ADF-A044-7735C969420D}"/>
              </a:ext>
            </a:extLst>
          </p:cNvPr>
          <p:cNvSpPr txBox="1"/>
          <p:nvPr/>
        </p:nvSpPr>
        <p:spPr>
          <a:xfrm rot="16200000">
            <a:off x="-3253" y="3862359"/>
            <a:ext cx="6910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FMCG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946AB37-EC00-AB67-289F-D5D0B18120CD}"/>
              </a:ext>
            </a:extLst>
          </p:cNvPr>
          <p:cNvSpPr txBox="1"/>
          <p:nvPr/>
        </p:nvSpPr>
        <p:spPr>
          <a:xfrm rot="16200000">
            <a:off x="11591" y="4772508"/>
            <a:ext cx="6613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AUTO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3E89EC2-839E-9404-5CBD-D882D68381C1}"/>
              </a:ext>
            </a:extLst>
          </p:cNvPr>
          <p:cNvSpPr txBox="1"/>
          <p:nvPr/>
        </p:nvSpPr>
        <p:spPr>
          <a:xfrm rot="16200000">
            <a:off x="-159153" y="5808589"/>
            <a:ext cx="9428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PHARMA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D9D77FF-E2CE-A131-9F27-6DDAAFC973F9}"/>
              </a:ext>
            </a:extLst>
          </p:cNvPr>
          <p:cNvSpPr/>
          <p:nvPr/>
        </p:nvSpPr>
        <p:spPr>
          <a:xfrm>
            <a:off x="1268205" y="1419828"/>
            <a:ext cx="3431613" cy="1040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3874B9C-64A9-6A2F-EA7D-47748C6E2813}"/>
              </a:ext>
            </a:extLst>
          </p:cNvPr>
          <p:cNvSpPr txBox="1"/>
          <p:nvPr/>
        </p:nvSpPr>
        <p:spPr>
          <a:xfrm>
            <a:off x="468004" y="-13742"/>
            <a:ext cx="11191974" cy="12821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 i="0" kern="1200" dirty="0">
                <a:effectLst/>
                <a:ea typeface="+mj-ea"/>
                <a:cs typeface="+mj-cs"/>
              </a:rPr>
              <a:t>CORRELATION HEATMAP AND NETWORK GRAPH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 i="0" kern="1200" dirty="0">
                <a:effectLst/>
                <a:ea typeface="+mj-ea"/>
                <a:cs typeface="+mj-cs"/>
              </a:rPr>
              <a:t>(2020-04-13 to 2023-10-26)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E55DAA2-8D53-A3D0-EEF6-5261912CC239}"/>
              </a:ext>
            </a:extLst>
          </p:cNvPr>
          <p:cNvSpPr txBox="1"/>
          <p:nvPr/>
        </p:nvSpPr>
        <p:spPr>
          <a:xfrm>
            <a:off x="548094" y="6486273"/>
            <a:ext cx="55158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BANKING       TECH           FMCG            AUTO        PHARMA</a:t>
            </a:r>
          </a:p>
        </p:txBody>
      </p:sp>
      <p:pic>
        <p:nvPicPr>
          <p:cNvPr id="11" name="Picture 10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818EB244-3D77-881C-5649-5AD9DCB64820}"/>
              </a:ext>
            </a:extLst>
          </p:cNvPr>
          <p:cNvPicPr preferRelativeResize="0">
            <a:picLocks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04" y="1345077"/>
            <a:ext cx="5888736" cy="5230368"/>
          </a:xfrm>
          <a:prstGeom prst="rect">
            <a:avLst/>
          </a:prstGeom>
        </p:spPr>
      </p:pic>
      <p:pic>
        <p:nvPicPr>
          <p:cNvPr id="19" name="Picture 18" descr="A group of connected lines and dots&#10;&#10;Description automatically generated">
            <a:extLst>
              <a:ext uri="{FF2B5EF4-FFF2-40B4-BE49-F238E27FC236}">
                <a16:creationId xmlns:a16="http://schemas.microsoft.com/office/drawing/2014/main" id="{AC0C6288-8B89-3DB7-BDE4-6FE863C46BF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1763" y="1345077"/>
            <a:ext cx="5397224" cy="5235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1780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1752</TotalTime>
  <Words>425</Words>
  <Application>Microsoft Office PowerPoint</Application>
  <PresentationFormat>Widescreen</PresentationFormat>
  <Paragraphs>125</Paragraphs>
  <Slides>29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6" baseType="lpstr">
      <vt:lpstr>Arial</vt:lpstr>
      <vt:lpstr>Calibri</vt:lpstr>
      <vt:lpstr>Calibri Light</vt:lpstr>
      <vt:lpstr>IBM Plex Sans</vt:lpstr>
      <vt:lpstr>IBM Plex Sans SemiBold</vt:lpstr>
      <vt:lpstr>Saira Condensed Condensed Light</vt:lpstr>
      <vt:lpstr>Office Theme</vt:lpstr>
      <vt:lpstr>PORTFOLIO DIVERSIFICATION</vt:lpstr>
      <vt:lpstr>PowerPoint Presentation</vt:lpstr>
      <vt:lpstr>PowerPoint Presentation</vt:lpstr>
      <vt:lpstr>EDA FOR BANKING SECTOR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Market regimes</vt:lpstr>
      <vt:lpstr>PowerPoint Presentation</vt:lpstr>
      <vt:lpstr>Optimal Weights Calculation Method :</vt:lpstr>
      <vt:lpstr>GMV Based Portfolio Returns</vt:lpstr>
      <vt:lpstr>MVO Based Portfolio Returns</vt:lpstr>
      <vt:lpstr>Comparison between GMV &amp; MVO</vt:lpstr>
      <vt:lpstr>Performance Statistics</vt:lpstr>
      <vt:lpstr>Comparison with S&amp;P 500</vt:lpstr>
      <vt:lpstr>ABSOLUTE RETURNS OVER THE ENTIRE PERIOD</vt:lpstr>
      <vt:lpstr>ABSOLUTE RETURNS OVER THE TESTING PERIOD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PORTFOLIO DIVERSIFICATION</dc:title>
  <dc:creator>Abhimanyu Sheth</dc:creator>
  <cp:lastModifiedBy>Abhimanyu Sheth</cp:lastModifiedBy>
  <cp:revision>35</cp:revision>
  <dcterms:created xsi:type="dcterms:W3CDTF">2023-12-08T22:01:05Z</dcterms:created>
  <dcterms:modified xsi:type="dcterms:W3CDTF">2023-12-15T16:40:22Z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a73fd474-4f3c-44ed-88fb-5cc4bd2471bf_Enabled">
    <vt:lpwstr>true</vt:lpwstr>
  </property>
  <property fmtid="{D5CDD505-2E9C-101B-9397-08002B2CF9AE}" pid="3" name="MSIP_Label_a73fd474-4f3c-44ed-88fb-5cc4bd2471bf_SetDate">
    <vt:lpwstr>2023-12-08T22:13:05Z</vt:lpwstr>
  </property>
  <property fmtid="{D5CDD505-2E9C-101B-9397-08002B2CF9AE}" pid="4" name="MSIP_Label_a73fd474-4f3c-44ed-88fb-5cc4bd2471bf_Method">
    <vt:lpwstr>Standard</vt:lpwstr>
  </property>
  <property fmtid="{D5CDD505-2E9C-101B-9397-08002B2CF9AE}" pid="5" name="MSIP_Label_a73fd474-4f3c-44ed-88fb-5cc4bd2471bf_Name">
    <vt:lpwstr>defa4170-0d19-0005-0004-bc88714345d2</vt:lpwstr>
  </property>
  <property fmtid="{D5CDD505-2E9C-101B-9397-08002B2CF9AE}" pid="6" name="MSIP_Label_a73fd474-4f3c-44ed-88fb-5cc4bd2471bf_SiteId">
    <vt:lpwstr>8d1a69ec-03b5-4345-ae21-dad112f5fb4f</vt:lpwstr>
  </property>
  <property fmtid="{D5CDD505-2E9C-101B-9397-08002B2CF9AE}" pid="7" name="MSIP_Label_a73fd474-4f3c-44ed-88fb-5cc4bd2471bf_ActionId">
    <vt:lpwstr>d4491ca8-b228-4027-8da6-2a288b1dd234</vt:lpwstr>
  </property>
  <property fmtid="{D5CDD505-2E9C-101B-9397-08002B2CF9AE}" pid="8" name="MSIP_Label_a73fd474-4f3c-44ed-88fb-5cc4bd2471bf_ContentBits">
    <vt:lpwstr>0</vt:lpwstr>
  </property>
</Properties>
</file>